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_rels/slideMaster114.xml.rels" ContentType="application/vnd.openxmlformats-package.relationships+xml"/>
  <Override PartName="/ppt/slideMasters/_rels/slideMaster96.xml.rels" ContentType="application/vnd.openxmlformats-package.relationships+xml"/>
  <Override PartName="/ppt/slideMasters/_rels/slideMaster28.xml.rels" ContentType="application/vnd.openxmlformats-package.relationships+xml"/>
  <Override PartName="/ppt/slideMasters/_rels/slideMaster95.xml.rels" ContentType="application/vnd.openxmlformats-package.relationships+xml"/>
  <Override PartName="/ppt/slideMasters/_rels/slideMaster27.xml.rels" ContentType="application/vnd.openxmlformats-package.relationships+xml"/>
  <Override PartName="/ppt/slideMasters/_rels/slideMaster106.xml.rels" ContentType="application/vnd.openxmlformats-package.relationships+xml"/>
  <Override PartName="/ppt/slideMasters/_rels/slideMaster93.xml.rels" ContentType="application/vnd.openxmlformats-package.relationships+xml"/>
  <Override PartName="/ppt/slideMasters/_rels/slideMaster25.xml.rels" ContentType="application/vnd.openxmlformats-package.relationships+xml"/>
  <Override PartName="/ppt/slideMasters/_rels/slideMaster105.xml.rels" ContentType="application/vnd.openxmlformats-package.relationships+xml"/>
  <Override PartName="/ppt/slideMasters/_rels/slideMaster24.xml.rels" ContentType="application/vnd.openxmlformats-package.relationships+xml"/>
  <Override PartName="/ppt/slideMasters/_rels/slideMaster92.xml.rels" ContentType="application/vnd.openxmlformats-package.relationships+xml"/>
  <Override PartName="/ppt/slideMasters/_rels/slideMaster104.xml.rels" ContentType="application/vnd.openxmlformats-package.relationships+xml"/>
  <Override PartName="/ppt/slideMasters/_rels/slideMaster23.xml.rels" ContentType="application/vnd.openxmlformats-package.relationships+xml"/>
  <Override PartName="/ppt/slideMasters/_rels/slideMaster91.xml.rels" ContentType="application/vnd.openxmlformats-package.relationships+xml"/>
  <Override PartName="/ppt/slideMasters/_rels/slideMaster26.xml.rels" ContentType="application/vnd.openxmlformats-package.relationships+xml"/>
  <Override PartName="/ppt/slideMasters/_rels/slideMaster94.xml.rels" ContentType="application/vnd.openxmlformats-package.relationships+xml"/>
  <Override PartName="/ppt/slideMasters/_rels/slideMaster98.xml.rels" ContentType="application/vnd.openxmlformats-package.relationships+xml"/>
  <Override PartName="/ppt/slideMasters/_rels/slideMaster136.xml.rels" ContentType="application/vnd.openxmlformats-package.relationships+xml"/>
  <Override PartName="/ppt/slideMasters/_rels/slideMaster64.xml.rels" ContentType="application/vnd.openxmlformats-package.relationships+xml"/>
  <Override PartName="/ppt/slideMasters/_rels/slideMaster32.xml.rels" ContentType="application/vnd.openxmlformats-package.relationships+xml"/>
  <Override PartName="/ppt/slideMasters/_rels/slideMaster5.xml.rels" ContentType="application/vnd.openxmlformats-package.relationships+xml"/>
  <Override PartName="/ppt/slideMasters/_rels/slideMaster135.xml.rels" ContentType="application/vnd.openxmlformats-package.relationships+xml"/>
  <Override PartName="/ppt/slideMasters/_rels/slideMaster63.xml.rels" ContentType="application/vnd.openxmlformats-package.relationships+xml"/>
  <Override PartName="/ppt/slideMasters/_rels/slideMaster31.xml.rels" ContentType="application/vnd.openxmlformats-package.relationships+xml"/>
  <Override PartName="/ppt/slideMasters/_rels/slideMaster4.xml.rels" ContentType="application/vnd.openxmlformats-package.relationships+xml"/>
  <Override PartName="/ppt/slideMasters/_rels/slideMaster129.xml.rels" ContentType="application/vnd.openxmlformats-package.relationships+xml"/>
  <Override PartName="/ppt/slideMasters/_rels/slideMaster62.xml.rels" ContentType="application/vnd.openxmlformats-package.relationships+xml"/>
  <Override PartName="/ppt/slideMasters/_rels/slideMaster134.xml.rels" ContentType="application/vnd.openxmlformats-package.relationships+xml"/>
  <Override PartName="/ppt/slideMasters/_rels/slideMaster128.xml.rels" ContentType="application/vnd.openxmlformats-package.relationships+xml"/>
  <Override PartName="/ppt/slideMasters/_rels/slideMaster61.xml.rels" ContentType="application/vnd.openxmlformats-package.relationships+xml"/>
  <Override PartName="/ppt/slideMasters/_rels/slideMaster133.xml.rels" ContentType="application/vnd.openxmlformats-package.relationships+xml"/>
  <Override PartName="/ppt/slideMasters/_rels/slideMaster132.xml.rels" ContentType="application/vnd.openxmlformats-package.relationships+xml"/>
  <Override PartName="/ppt/slideMasters/_rels/slideMaster60.xml.rels" ContentType="application/vnd.openxmlformats-package.relationships+xml"/>
  <Override PartName="/ppt/slideMasters/_rels/slideMaster127.xml.rels" ContentType="application/vnd.openxmlformats-package.relationships+xml"/>
  <Override PartName="/ppt/slideMasters/_rels/slideMaster34.xml.rels" ContentType="application/vnd.openxmlformats-package.relationships+xml"/>
  <Override PartName="/ppt/slideMasters/_rels/slideMaster7.xml.rels" ContentType="application/vnd.openxmlformats-package.relationships+xml"/>
  <Override PartName="/ppt/slideMasters/_rels/slideMaster14.xml.rels" ContentType="application/vnd.openxmlformats-package.relationships+xml"/>
  <Override PartName="/ppt/slideMasters/_rels/slideMaster82.xml.rels" ContentType="application/vnd.openxmlformats-package.relationships+xml"/>
  <Override PartName="/ppt/slideMasters/_rels/slideMaster144.xml.rels" ContentType="application/vnd.openxmlformats-package.relationships+xml"/>
  <Override PartName="/ppt/slideMasters/_rels/slideMaster12.xml.rels" ContentType="application/vnd.openxmlformats-package.relationships+xml"/>
  <Override PartName="/ppt/slideMasters/_rels/slideMaster80.xml.rels" ContentType="application/vnd.openxmlformats-package.relationships+xml"/>
  <Override PartName="/ppt/slideMasters/_rels/slideMaster15.xml.rels" ContentType="application/vnd.openxmlformats-package.relationships+xml"/>
  <Override PartName="/ppt/slideMasters/_rels/slideMaster83.xml.rels" ContentType="application/vnd.openxmlformats-package.relationships+xml"/>
  <Override PartName="/ppt/slideMasters/_rels/slideMaster37.xml.rels" ContentType="application/vnd.openxmlformats-package.relationships+xml"/>
  <Override PartName="/ppt/slideMasters/_rels/slideMaster38.xml.rels" ContentType="application/vnd.openxmlformats-package.relationships+xml"/>
  <Override PartName="/ppt/slideMasters/_rels/slideMaster52.xml.rels" ContentType="application/vnd.openxmlformats-package.relationships+xml"/>
  <Override PartName="/ppt/slideMasters/_rels/slideMaster119.xml.rels" ContentType="application/vnd.openxmlformats-package.relationships+xml"/>
  <Override PartName="/ppt/slideMasters/_rels/slideMaster124.xml.rels" ContentType="application/vnd.openxmlformats-package.relationships+xml"/>
  <Override PartName="/ppt/slideMasters/_rels/slideMaster53.xml.rels" ContentType="application/vnd.openxmlformats-package.relationships+xml"/>
  <Override PartName="/ppt/slideMasters/_rels/slideMaster125.xml.rels" ContentType="application/vnd.openxmlformats-package.relationships+xml"/>
  <Override PartName="/ppt/slideMasters/_rels/slideMaster10.xml.rels" ContentType="application/vnd.openxmlformats-package.relationships+xml"/>
  <Override PartName="/ppt/slideMasters/_rels/slideMaster142.xml.rels" ContentType="application/vnd.openxmlformats-package.relationships+xml"/>
  <Override PartName="/ppt/slideMasters/_rels/slideMaster8.xml.rels" ContentType="application/vnd.openxmlformats-package.relationships+xml"/>
  <Override PartName="/ppt/slideMasters/_rels/slideMaster35.xml.rels" ContentType="application/vnd.openxmlformats-package.relationships+xml"/>
  <Override PartName="/ppt/slideMasters/_rels/slideMaster115.xml.rels" ContentType="application/vnd.openxmlformats-package.relationships+xml"/>
  <Override PartName="/ppt/slideMasters/_rels/slideMaster43.xml.rels" ContentType="application/vnd.openxmlformats-package.relationships+xml"/>
  <Override PartName="/ppt/slideMasters/_rels/slideMaster126.xml.rels" ContentType="application/vnd.openxmlformats-package.relationships+xml"/>
  <Override PartName="/ppt/slideMasters/_rels/slideMaster45.xml.rels" ContentType="application/vnd.openxmlformats-package.relationships+xml"/>
  <Override PartName="/ppt/slideMasters/_rels/slideMaster117.xml.rels" ContentType="application/vnd.openxmlformats-package.relationships+xml"/>
  <Override PartName="/ppt/slideMasters/_rels/slideMaster50.xml.rels" ContentType="application/vnd.openxmlformats-package.relationships+xml"/>
  <Override PartName="/ppt/slideMasters/_rels/slideMaster118.xml.rels" ContentType="application/vnd.openxmlformats-package.relationships+xml"/>
  <Override PartName="/ppt/slideMasters/_rels/slideMaster51.xml.rels" ContentType="application/vnd.openxmlformats-package.relationships+xml"/>
  <Override PartName="/ppt/slideMasters/_rels/slideMaster46.xml.rels" ContentType="application/vnd.openxmlformats-package.relationships+xml"/>
  <Override PartName="/ppt/slideMasters/_rels/slideMaster11.xml.rels" ContentType="application/vnd.openxmlformats-package.relationships+xml"/>
  <Override PartName="/ppt/slideMasters/_rels/slideMaster143.xml.rels" ContentType="application/vnd.openxmlformats-package.relationships+xml"/>
  <Override PartName="/ppt/slideMasters/_rels/slideMaster9.xml.rels" ContentType="application/vnd.openxmlformats-package.relationships+xml"/>
  <Override PartName="/ppt/slideMasters/_rels/slideMaster36.xml.rels" ContentType="application/vnd.openxmlformats-package.relationships+xml"/>
  <Override PartName="/ppt/slideMasters/_rels/slideMaster116.xml.rels" ContentType="application/vnd.openxmlformats-package.relationships+xml"/>
  <Override PartName="/ppt/slideMasters/_rels/slideMaster44.xml.rels" ContentType="application/vnd.openxmlformats-package.relationships+xml"/>
  <Override PartName="/ppt/slideMasters/_rels/slideMaster55.xml.rels" ContentType="application/vnd.openxmlformats-package.relationships+xml"/>
  <Override PartName="/ppt/slideMasters/_rels/slideMaster71.xml.rels" ContentType="application/vnd.openxmlformats-package.relationships+xml"/>
  <Override PartName="/ppt/slideMasters/_rels/slideMaster138.xml.rels" ContentType="application/vnd.openxmlformats-package.relationships+xml"/>
  <Override PartName="/ppt/slideMasters/_rels/slideMaster72.xml.rels" ContentType="application/vnd.openxmlformats-package.relationships+xml"/>
  <Override PartName="/ppt/slideMasters/_rels/slideMaster139.xml.rels" ContentType="application/vnd.openxmlformats-package.relationships+xml"/>
  <Override PartName="/ppt/slideMasters/_rels/slideMaster141.xml.rels" ContentType="application/vnd.openxmlformats-package.relationships+xml"/>
  <Override PartName="/ppt/slideMasters/_rels/slideMaster59.xml.rels" ContentType="application/vnd.openxmlformats-package.relationships+xml"/>
  <Override PartName="/ppt/slideMasters/_rels/slideMaster58.xml.rels" ContentType="application/vnd.openxmlformats-package.relationships+xml"/>
  <Override PartName="/ppt/slideMasters/_rels/slideMaster66.xml.rels" ContentType="application/vnd.openxmlformats-package.relationships+xml"/>
  <Override PartName="/ppt/slideMasters/_rels/slideMaster54.xml.rels" ContentType="application/vnd.openxmlformats-package.relationships+xml"/>
  <Override PartName="/ppt/slideMasters/_rels/slideMaster6.xml.rels" ContentType="application/vnd.openxmlformats-package.relationships+xml"/>
  <Override PartName="/ppt/slideMasters/_rels/slideMaster33.xml.rels" ContentType="application/vnd.openxmlformats-package.relationships+xml"/>
  <Override PartName="/ppt/slideMasters/_rels/slideMaster65.xml.rels" ContentType="application/vnd.openxmlformats-package.relationships+xml"/>
  <Override PartName="/ppt/slideMasters/_rels/slideMaster137.xml.rels" ContentType="application/vnd.openxmlformats-package.relationships+xml"/>
  <Override PartName="/ppt/slideMasters/_rels/slideMaster70.xml.rels" ContentType="application/vnd.openxmlformats-package.relationships+xml"/>
  <Override PartName="/ppt/slideMasters/_rels/slideMaster84.xml.rels" ContentType="application/vnd.openxmlformats-package.relationships+xml"/>
  <Override PartName="/ppt/slideMasters/_rels/slideMaster16.xml.rels" ContentType="application/vnd.openxmlformats-package.relationships+xml"/>
  <Override PartName="/ppt/slideMasters/_rels/slideMaster81.xml.rels" ContentType="application/vnd.openxmlformats-package.relationships+xml"/>
  <Override PartName="/ppt/slideMasters/_rels/slideMaster13.xml.rels" ContentType="application/vnd.openxmlformats-package.relationships+xml"/>
  <Override PartName="/ppt/slideMasters/_rels/slideMaster130.xml.rels" ContentType="application/vnd.openxmlformats-package.relationships+xml"/>
  <Override PartName="/ppt/slideMasters/_rels/slideMaster56.xml.rels" ContentType="application/vnd.openxmlformats-package.relationships+xml"/>
  <Override PartName="/ppt/slideMasters/_rels/slideMaster140.xml.rels" ContentType="application/vnd.openxmlformats-package.relationships+xml"/>
  <Override PartName="/ppt/slideMasters/_rels/slideMaster3.xml.rels" ContentType="application/vnd.openxmlformats-package.relationships+xml"/>
  <Override PartName="/ppt/slideMasters/_rels/slideMaster30.xml.rels" ContentType="application/vnd.openxmlformats-package.relationships+xml"/>
  <Override PartName="/ppt/slideMasters/_rels/slideMaster49.xml.rels" ContentType="application/vnd.openxmlformats-package.relationships+xml"/>
  <Override PartName="/ppt/slideMasters/_rels/slideMaster131.xml.rels" ContentType="application/vnd.openxmlformats-package.relationships+xml"/>
  <Override PartName="/ppt/slideMasters/_rels/slideMaster57.xml.rels" ContentType="application/vnd.openxmlformats-package.relationships+xml"/>
  <Override PartName="/ppt/slideMasters/_rels/slideMaster2.xml.rels" ContentType="application/vnd.openxmlformats-package.relationships+xml"/>
  <Override PartName="/ppt/slideMasters/_rels/slideMaster39.xml.rels" ContentType="application/vnd.openxmlformats-package.relationships+xml"/>
  <Override PartName="/ppt/slideMasters/_rels/slideMaster1.xml.rels" ContentType="application/vnd.openxmlformats-package.relationships+xml"/>
  <Override PartName="/ppt/slideMasters/_rels/slideMaster47.xml.rels" ContentType="application/vnd.openxmlformats-package.relationships+xml"/>
  <Override PartName="/ppt/slideMasters/_rels/slideMaster48.xml.rels" ContentType="application/vnd.openxmlformats-package.relationships+xml"/>
  <Override PartName="/ppt/slideMasters/_rels/slideMaster100.xml.rels" ContentType="application/vnd.openxmlformats-package.relationships+xml"/>
  <Override PartName="/ppt/slideMasters/_rels/slideMaster79.xml.rels" ContentType="application/vnd.openxmlformats-package.relationships+xml"/>
  <Override PartName="/ppt/slideMasters/_rels/slideMaster67.xml.rels" ContentType="application/vnd.openxmlformats-package.relationships+xml"/>
  <Override PartName="/ppt/slideMasters/_rels/slideMaster20.xml.rels" ContentType="application/vnd.openxmlformats-package.relationships+xml"/>
  <Override PartName="/ppt/slideMasters/_rels/slideMaster101.xml.rels" ContentType="application/vnd.openxmlformats-package.relationships+xml"/>
  <Override PartName="/ppt/slideMasters/_rels/slideMaster68.xml.rels" ContentType="application/vnd.openxmlformats-package.relationships+xml"/>
  <Override PartName="/ppt/slideMasters/_rels/slideMaster21.xml.rels" ContentType="application/vnd.openxmlformats-package.relationships+xml"/>
  <Override PartName="/ppt/slideMasters/_rels/slideMaster102.xml.rels" ContentType="application/vnd.openxmlformats-package.relationships+xml"/>
  <Override PartName="/ppt/slideMasters/_rels/slideMaster69.xml.rels" ContentType="application/vnd.openxmlformats-package.relationships+xml"/>
  <Override PartName="/ppt/slideMasters/_rels/slideMaster22.xml.rels" ContentType="application/vnd.openxmlformats-package.relationships+xml"/>
  <Override PartName="/ppt/slideMasters/_rels/slideMaster90.xml.rels" ContentType="application/vnd.openxmlformats-package.relationships+xml"/>
  <Override PartName="/ppt/slideMasters/_rels/slideMaster103.xml.rels" ContentType="application/vnd.openxmlformats-package.relationships+xml"/>
  <Override PartName="/ppt/slideMasters/_rels/slideMaster73.xml.rels" ContentType="application/vnd.openxmlformats-package.relationships+xml"/>
  <Override PartName="/ppt/slideMasters/_rels/slideMaster74.xml.rels" ContentType="application/vnd.openxmlformats-package.relationships+xml"/>
  <Override PartName="/ppt/slideMasters/_rels/slideMaster75.xml.rels" ContentType="application/vnd.openxmlformats-package.relationships+xml"/>
  <Override PartName="/ppt/slideMasters/_rels/slideMaster76.xml.rels" ContentType="application/vnd.openxmlformats-package.relationships+xml"/>
  <Override PartName="/ppt/slideMasters/_rels/slideMaster110.xml.rels" ContentType="application/vnd.openxmlformats-package.relationships+xml"/>
  <Override PartName="/ppt/slideMasters/_rels/slideMaster89.xml.rels" ContentType="application/vnd.openxmlformats-package.relationships+xml"/>
  <Override PartName="/ppt/slideMasters/_rels/slideMaster77.xml.rels" ContentType="application/vnd.openxmlformats-package.relationships+xml"/>
  <Override PartName="/ppt/slideMasters/_rels/slideMaster111.xml.rels" ContentType="application/vnd.openxmlformats-package.relationships+xml"/>
  <Override PartName="/ppt/slideMasters/_rels/slideMaster78.xml.rels" ContentType="application/vnd.openxmlformats-package.relationships+xml"/>
  <Override PartName="/ppt/slideMasters/_rels/slideMaster112.xml.rels" ContentType="application/vnd.openxmlformats-package.relationships+xml"/>
  <Override PartName="/ppt/slideMasters/_rels/slideMaster113.xml.rels" ContentType="application/vnd.openxmlformats-package.relationships+xml"/>
  <Override PartName="/ppt/slideMasters/_rels/slideMaster17.xml.rels" ContentType="application/vnd.openxmlformats-package.relationships+xml"/>
  <Override PartName="/ppt/slideMasters/_rels/slideMaster85.xml.rels" ContentType="application/vnd.openxmlformats-package.relationships+xml"/>
  <Override PartName="/ppt/slideMasters/_rels/slideMaster18.xml.rels" ContentType="application/vnd.openxmlformats-package.relationships+xml"/>
  <Override PartName="/ppt/slideMasters/_rels/slideMaster86.xml.rels" ContentType="application/vnd.openxmlformats-package.relationships+xml"/>
  <Override PartName="/ppt/slideMasters/_rels/slideMaster120.xml.rels" ContentType="application/vnd.openxmlformats-package.relationships+xml"/>
  <Override PartName="/ppt/slideMasters/_rels/slideMaster99.xml.rels" ContentType="application/vnd.openxmlformats-package.relationships+xml"/>
  <Override PartName="/ppt/slideMasters/_rels/slideMaster19.xml.rels" ContentType="application/vnd.openxmlformats-package.relationships+xml"/>
  <Override PartName="/ppt/slideMasters/_rels/slideMaster87.xml.rels" ContentType="application/vnd.openxmlformats-package.relationships+xml"/>
  <Override PartName="/ppt/slideMasters/_rels/slideMaster40.xml.rels" ContentType="application/vnd.openxmlformats-package.relationships+xml"/>
  <Override PartName="/ppt/slideMasters/_rels/slideMaster107.xml.rels" ContentType="application/vnd.openxmlformats-package.relationships+xml"/>
  <Override PartName="/ppt/slideMasters/_rels/slideMaster121.xml.rels" ContentType="application/vnd.openxmlformats-package.relationships+xml"/>
  <Override PartName="/ppt/slideMasters/_rels/slideMaster88.xml.rels" ContentType="application/vnd.openxmlformats-package.relationships+xml"/>
  <Override PartName="/ppt/slideMasters/_rels/slideMaster41.xml.rels" ContentType="application/vnd.openxmlformats-package.relationships+xml"/>
  <Override PartName="/ppt/slideMasters/_rels/slideMaster108.xml.rels" ContentType="application/vnd.openxmlformats-package.relationships+xml"/>
  <Override PartName="/ppt/slideMasters/_rels/slideMaster122.xml.rels" ContentType="application/vnd.openxmlformats-package.relationships+xml"/>
  <Override PartName="/ppt/slideMasters/_rels/slideMaster42.xml.rels" ContentType="application/vnd.openxmlformats-package.relationships+xml"/>
  <Override PartName="/ppt/slideMasters/_rels/slideMaster109.xml.rels" ContentType="application/vnd.openxmlformats-package.relationships+xml"/>
  <Override PartName="/ppt/slideMasters/_rels/slideMaster123.xml.rels" ContentType="application/vnd.openxmlformats-package.relationships+xml"/>
  <Override PartName="/ppt/slideMasters/_rels/slideMaster29.xml.rels" ContentType="application/vnd.openxmlformats-package.relationships+xml"/>
  <Override PartName="/ppt/slideMasters/_rels/slideMaster97.xml.rels" ContentType="application/vnd.openxmlformats-package.relationships+xml"/>
  <Override PartName="/ppt/slideMasters/slideMaster127.xml" ContentType="application/vnd.openxmlformats-officedocument.presentationml.slideMaster+xml"/>
  <Override PartName="/ppt/slideMasters/slideMaster46.xml" ContentType="application/vnd.openxmlformats-officedocument.presentationml.slideMaster+xml"/>
  <Override PartName="/ppt/slideMasters/slideMaster126.xml" ContentType="application/vnd.openxmlformats-officedocument.presentationml.slideMaster+xml"/>
  <Override PartName="/ppt/slideMasters/slideMaster45.xml" ContentType="application/vnd.openxmlformats-officedocument.presentationml.slideMaster+xml"/>
  <Override PartName="/ppt/slideMasters/slideMaster125.xml" ContentType="application/vnd.openxmlformats-officedocument.presentationml.slideMaster+xml"/>
  <Override PartName="/ppt/slideMasters/slideMaster44.xml" ContentType="application/vnd.openxmlformats-officedocument.presentationml.slideMaster+xml"/>
  <Override PartName="/ppt/slideMasters/slideMaster124.xml" ContentType="application/vnd.openxmlformats-officedocument.presentationml.slideMaster+xml"/>
  <Override PartName="/ppt/slideMasters/slideMaster43.xml" ContentType="application/vnd.openxmlformats-officedocument.presentationml.slideMaster+xml"/>
  <Override PartName="/ppt/slideMasters/slideMaster119.xml" ContentType="application/vnd.openxmlformats-officedocument.presentationml.slideMaster+xml"/>
  <Override PartName="/ppt/slideMasters/slideMaster38.xml" ContentType="application/vnd.openxmlformats-officedocument.presentationml.slideMaster+xml"/>
  <Override PartName="/ppt/slideMasters/slideMaster118.xml" ContentType="application/vnd.openxmlformats-officedocument.presentationml.slideMaster+xml"/>
  <Override PartName="/ppt/slideMasters/slideMaster37.xml" ContentType="application/vnd.openxmlformats-officedocument.presentationml.slideMaster+xml"/>
  <Override PartName="/ppt/slideMasters/slideMaster117.xml" ContentType="application/vnd.openxmlformats-officedocument.presentationml.slideMaster+xml"/>
  <Override PartName="/ppt/slideMasters/slideMaster36.xml" ContentType="application/vnd.openxmlformats-officedocument.presentationml.slideMaster+xml"/>
  <Override PartName="/ppt/slideMasters/slideMaster116.xml" ContentType="application/vnd.openxmlformats-officedocument.presentationml.slideMaster+xml"/>
  <Override PartName="/ppt/slideMasters/slideMaster35.xml" ContentType="application/vnd.openxmlformats-officedocument.presentationml.slideMaster+xml"/>
  <Override PartName="/ppt/slideMasters/slideMaster66.xml" ContentType="application/vnd.openxmlformats-officedocument.presentationml.slideMaster+xml"/>
  <Override PartName="/ppt/slideMasters/slideMaster100.xml" ContentType="application/vnd.openxmlformats-officedocument.presentationml.slideMaster+xml"/>
  <Override PartName="/ppt/slideMasters/slideMaster65.xml" ContentType="application/vnd.openxmlformats-officedocument.presentationml.slideMaster+xml"/>
  <Override PartName="/ppt/slideMasters/slideMaster64.xml" ContentType="application/vnd.openxmlformats-officedocument.presentationml.slideMaster+xml"/>
  <Override PartName="/ppt/slideMasters/slideMaster63.xml" ContentType="application/vnd.openxmlformats-officedocument.presentationml.slideMaster+xml"/>
  <Override PartName="/ppt/slideMasters/slideMaster144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59.xml" ContentType="application/vnd.openxmlformats-officedocument.presentationml.slideMaster+xml"/>
  <Override PartName="/ppt/slideMasters/slideMaster143.xml" ContentType="application/vnd.openxmlformats-officedocument.presentationml.slideMaster+xml"/>
  <Override PartName="/ppt/slideMasters/slideMaster62.xml" ContentType="application/vnd.openxmlformats-officedocument.presentationml.slideMaster+xml"/>
  <Override PartName="/ppt/slideMasters/slideMaster142.xml" ContentType="application/vnd.openxmlformats-officedocument.presentationml.slideMaster+xml"/>
  <Override PartName="/ppt/slideMasters/slideMaster61.xml" ContentType="application/vnd.openxmlformats-officedocument.presentationml.slideMaster+xml"/>
  <Override PartName="/ppt/slideMasters/slideMaster57.xml" ContentType="application/vnd.openxmlformats-officedocument.presentationml.slideMaster+xml"/>
  <Override PartName="/ppt/slideMasters/slideMaster138.xml" ContentType="application/vnd.openxmlformats-officedocument.presentationml.slideMaster+xml"/>
  <Override PartName="/ppt/slideMasters/slideMaster83.xml" ContentType="application/vnd.openxmlformats-officedocument.presentationml.slideMaster+xml"/>
  <Override PartName="/ppt/slideMasters/slideMaster15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140.xml" ContentType="application/vnd.openxmlformats-officedocument.presentationml.slideMaster+xml"/>
  <Override PartName="/ppt/slideMasters/slideMaster98.xml" ContentType="application/vnd.openxmlformats-officedocument.presentationml.slideMaster+xml"/>
  <Override PartName="/ppt/slideMasters/slideMaster82.xml" ContentType="application/vnd.openxmlformats-officedocument.presentationml.slideMaster+xml"/>
  <Override PartName="/ppt/slideMasters/slideMaster14.xml" ContentType="application/vnd.openxmlformats-officedocument.presentationml.slideMaster+xml"/>
  <Override PartName="/ppt/slideMasters/slideMaster99.xml" ContentType="application/vnd.openxmlformats-officedocument.presentationml.slideMaster+xml"/>
  <Override PartName="/ppt/slideMasters/slideMaster84.xml" ContentType="application/vnd.openxmlformats-officedocument.presentationml.slideMaster+xml"/>
  <Override PartName="/ppt/slideMasters/slideMaster16.xml" ContentType="application/vnd.openxmlformats-officedocument.presentationml.slideMaster+xml"/>
  <Override PartName="/ppt/slideMasters/slideMaster13.xml" ContentType="application/vnd.openxmlformats-officedocument.presentationml.slideMaster+xml"/>
  <Override PartName="/ppt/slideMasters/slideMaster81.xml" ContentType="application/vnd.openxmlformats-officedocument.presentationml.slideMaster+xml"/>
  <Override PartName="/ppt/slideMasters/slideMaster54.xml" ContentType="application/vnd.openxmlformats-officedocument.presentationml.slideMaster+xml"/>
  <Override PartName="/ppt/slideMasters/slideMaster135.xml" ContentType="application/vnd.openxmlformats-officedocument.presentationml.slideMaster+xml"/>
  <Override PartName="/ppt/slideMasters/slideMaster55.xml" ContentType="application/vnd.openxmlformats-officedocument.presentationml.slideMaster+xml"/>
  <Override PartName="/ppt/slideMasters/slideMaster136.xml" ContentType="application/vnd.openxmlformats-officedocument.presentationml.slideMaster+xml"/>
  <Override PartName="/ppt/slideMasters/slideMaster141.xml" ContentType="application/vnd.openxmlformats-officedocument.presentationml.slideMaster+xml"/>
  <Override PartName="/ppt/slideMasters/slideMaster60.xml" ContentType="application/vnd.openxmlformats-officedocument.presentationml.slideMaster+xml"/>
  <Override PartName="/ppt/slideMasters/slideMaster56.xml" ContentType="application/vnd.openxmlformats-officedocument.presentationml.slideMaster+xml"/>
  <Override PartName="/ppt/slideMasters/slideMaster137.xml" ContentType="application/vnd.openxmlformats-officedocument.presentationml.slideMaster+xml"/>
  <Override PartName="/ppt/slideMasters/slideMaster134.xml" ContentType="application/vnd.openxmlformats-officedocument.presentationml.slideMaster+xml"/>
  <Override PartName="/ppt/slideMasters/slideMaster53.xml" ContentType="application/vnd.openxmlformats-officedocument.presentationml.slideMaster+xml"/>
  <Override PartName="/ppt/slideMasters/slideMaster133.xml" ContentType="application/vnd.openxmlformats-officedocument.presentationml.slideMaster+xml"/>
  <Override PartName="/ppt/slideMasters/slideMaster52.xml" ContentType="application/vnd.openxmlformats-officedocument.presentationml.slideMaster+xml"/>
  <Override PartName="/ppt/slideMasters/slideMaster139.xml" ContentType="application/vnd.openxmlformats-officedocument.presentationml.slideMaster+xml"/>
  <Override PartName="/ppt/slideMasters/slideMaster58.xml" ContentType="application/vnd.openxmlformats-officedocument.presentationml.slideMaster+xml"/>
  <Override PartName="/ppt/slideMasters/slideMaster132.xml" ContentType="application/vnd.openxmlformats-officedocument.presentationml.slideMaster+xml"/>
  <Override PartName="/ppt/slideMasters/slideMaster51.xml" ContentType="application/vnd.openxmlformats-officedocument.presentationml.slideMaster+xml"/>
  <Override PartName="/ppt/slideMasters/slideMaster39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1.xml" ContentType="application/vnd.openxmlformats-officedocument.presentationml.slideMaster+xml"/>
  <Override PartName="/ppt/slideMasters/slideMaster80.xml" ContentType="application/vnd.openxmlformats-officedocument.presentationml.slideMaster+xml"/>
  <Override PartName="/ppt/slideMasters/slideMaster12.xml" ContentType="application/vnd.openxmlformats-officedocument.presentationml.slideMaster+xml"/>
  <Override PartName="/ppt/slideMasters/slideMaster50.xml" ContentType="application/vnd.openxmlformats-officedocument.presentationml.slideMaster+xml"/>
  <Override PartName="/ppt/slideMasters/slideMaster131.xml" ContentType="application/vnd.openxmlformats-officedocument.presentationml.slideMaster+xml"/>
  <Override PartName="/ppt/slideMasters/slideMaster49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130.xml" ContentType="application/vnd.openxmlformats-officedocument.presentationml.slideMaster+xml"/>
  <Override PartName="/ppt/slideMasters/slideMaster129.xml" ContentType="application/vnd.openxmlformats-officedocument.presentationml.slideMaster+xml"/>
  <Override PartName="/ppt/slideMasters/slideMaster48.xml" ContentType="application/vnd.openxmlformats-officedocument.presentationml.slideMaster+xml"/>
  <Override PartName="/ppt/slideMasters/slideMaster11.xml" ContentType="application/vnd.openxmlformats-officedocument.presentationml.slideMaster+xml"/>
  <Override PartName="/ppt/slideMasters/slideMaster10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128.xml" ContentType="application/vnd.openxmlformats-officedocument.presentationml.slideMaster+xml"/>
  <Override PartName="/ppt/slideMasters/slideMaster47.xml" ContentType="application/vnd.openxmlformats-officedocument.presentationml.slideMaster+xml"/>
  <Override PartName="/ppt/slideMasters/slideMaster67.xml" ContentType="application/vnd.openxmlformats-officedocument.presentationml.slideMaster+xml"/>
  <Override PartName="/ppt/slideMasters/slideMaster101.xml" ContentType="application/vnd.openxmlformats-officedocument.presentationml.slideMaster+xml"/>
  <Override PartName="/ppt/slideMasters/slideMaster20.xml" ContentType="application/vnd.openxmlformats-officedocument.presentationml.slideMaster+xml"/>
  <Override PartName="/ppt/slideMasters/slideMaster68.xml" ContentType="application/vnd.openxmlformats-officedocument.presentationml.slideMaster+xml"/>
  <Override PartName="/ppt/slideMasters/slideMaster102.xml" ContentType="application/vnd.openxmlformats-officedocument.presentationml.slideMaster+xml"/>
  <Override PartName="/ppt/slideMasters/slideMaster21.xml" ContentType="application/vnd.openxmlformats-officedocument.presentationml.slideMaster+xml"/>
  <Override PartName="/ppt/slideMasters/slideMaster69.xml" ContentType="application/vnd.openxmlformats-officedocument.presentationml.slideMaster+xml"/>
  <Override PartName="/ppt/slideMasters/slideMaster103.xml" ContentType="application/vnd.openxmlformats-officedocument.presentationml.slideMaster+xml"/>
  <Override PartName="/ppt/slideMasters/slideMaster22.xml" ContentType="application/vnd.openxmlformats-officedocument.presentationml.slideMaster+xml"/>
  <Override PartName="/ppt/slideMasters/slideMaster90.xml" ContentType="application/vnd.openxmlformats-officedocument.presentationml.slideMaster+xml"/>
  <Override PartName="/ppt/slideMasters/slideMaster70.xml" ContentType="application/vnd.openxmlformats-officedocument.presentationml.slideMaster+xml"/>
  <Override PartName="/ppt/slideMasters/slideMaster71.xml" ContentType="application/vnd.openxmlformats-officedocument.presentationml.slideMaster+xml"/>
  <Override PartName="/ppt/slideMasters/slideMaster72.xml" ContentType="application/vnd.openxmlformats-officedocument.presentationml.slideMaster+xml"/>
  <Override PartName="/ppt/slideMasters/slideMaster73.xml" ContentType="application/vnd.openxmlformats-officedocument.presentationml.slideMaster+xml"/>
  <Override PartName="/ppt/slideMasters/slideMaster74.xml" ContentType="application/vnd.openxmlformats-officedocument.presentationml.slideMaster+xml"/>
  <Override PartName="/ppt/slideMasters/slideMaster75.xml" ContentType="application/vnd.openxmlformats-officedocument.presentationml.slideMaster+xml"/>
  <Override PartName="/ppt/slideMasters/slideMaster76.xml" ContentType="application/vnd.openxmlformats-officedocument.presentationml.slideMaster+xml"/>
  <Override PartName="/ppt/slideMasters/slideMaster110.xml" ContentType="application/vnd.openxmlformats-officedocument.presentationml.slideMaster+xml"/>
  <Override PartName="/ppt/slideMasters/slideMaster77.xml" ContentType="application/vnd.openxmlformats-officedocument.presentationml.slideMaster+xml"/>
  <Override PartName="/ppt/slideMasters/slideMaster111.xml" ContentType="application/vnd.openxmlformats-officedocument.presentationml.slideMaster+xml"/>
  <Override PartName="/ppt/slideMasters/slideMaster30.xml" ContentType="application/vnd.openxmlformats-officedocument.presentationml.slideMaster+xml"/>
  <Override PartName="/ppt/slideMasters/slideMaster78.xml" ContentType="application/vnd.openxmlformats-officedocument.presentationml.slideMaster+xml"/>
  <Override PartName="/ppt/slideMasters/slideMaster112.xml" ContentType="application/vnd.openxmlformats-officedocument.presentationml.slideMaster+xml"/>
  <Override PartName="/ppt/slideMasters/slideMaster31.xml" ContentType="application/vnd.openxmlformats-officedocument.presentationml.slideMaster+xml"/>
  <Override PartName="/ppt/slideMasters/slideMaster79.xml" ContentType="application/vnd.openxmlformats-officedocument.presentationml.slideMaster+xml"/>
  <Override PartName="/ppt/slideMasters/slideMaster113.xml" ContentType="application/vnd.openxmlformats-officedocument.presentationml.slideMaster+xml"/>
  <Override PartName="/ppt/slideMasters/slideMaster32.xml" ContentType="application/vnd.openxmlformats-officedocument.presentationml.slideMaster+xml"/>
  <Override PartName="/ppt/slideMasters/slideMaster17.xml" ContentType="application/vnd.openxmlformats-officedocument.presentationml.slideMaster+xml"/>
  <Override PartName="/ppt/slideMasters/slideMaster85.xml" ContentType="application/vnd.openxmlformats-officedocument.presentationml.slideMaster+xml"/>
  <Override PartName="/ppt/slideMasters/slideMaster18.xml" ContentType="application/vnd.openxmlformats-officedocument.presentationml.slideMaster+xml"/>
  <Override PartName="/ppt/slideMasters/slideMaster86.xml" ContentType="application/vnd.openxmlformats-officedocument.presentationml.slideMaster+xml"/>
  <Override PartName="/ppt/slideMasters/slideMaster120.xml" ContentType="application/vnd.openxmlformats-officedocument.presentationml.slideMaster+xml"/>
  <Override PartName="/ppt/slideMasters/slideMaster19.xml" ContentType="application/vnd.openxmlformats-officedocument.presentationml.slideMaster+xml"/>
  <Override PartName="/ppt/slideMasters/slideMaster87.xml" ContentType="application/vnd.openxmlformats-officedocument.presentationml.slideMaster+xml"/>
  <Override PartName="/ppt/slideMasters/slideMaster121.xml" ContentType="application/vnd.openxmlformats-officedocument.presentationml.slideMaster+xml"/>
  <Override PartName="/ppt/slideMasters/slideMaster40.xml" ContentType="application/vnd.openxmlformats-officedocument.presentationml.slideMaster+xml"/>
  <Override PartName="/ppt/slideMasters/slideMaster88.xml" ContentType="application/vnd.openxmlformats-officedocument.presentationml.slideMaster+xml"/>
  <Override PartName="/ppt/slideMasters/slideMaster122.xml" ContentType="application/vnd.openxmlformats-officedocument.presentationml.slideMaster+xml"/>
  <Override PartName="/ppt/slideMasters/slideMaster41.xml" ContentType="application/vnd.openxmlformats-officedocument.presentationml.slideMaster+xml"/>
  <Override PartName="/ppt/slideMasters/slideMaster89.xml" ContentType="application/vnd.openxmlformats-officedocument.presentationml.slideMaster+xml"/>
  <Override PartName="/ppt/slideMasters/slideMaster123.xml" ContentType="application/vnd.openxmlformats-officedocument.presentationml.slideMaster+xml"/>
  <Override PartName="/ppt/slideMasters/slideMaster42.xml" ContentType="application/vnd.openxmlformats-officedocument.presentationml.slideMaster+xml"/>
  <Override PartName="/ppt/slideMasters/slideMaster97.xml" ContentType="application/vnd.openxmlformats-officedocument.presentationml.slideMaster+xml"/>
  <Override PartName="/ppt/slideMasters/slideMaster29.xml" ContentType="application/vnd.openxmlformats-officedocument.presentationml.slideMaster+xml"/>
  <Override PartName="/ppt/slideMasters/slideMaster91.xml" ContentType="application/vnd.openxmlformats-officedocument.presentationml.slideMaster+xml"/>
  <Override PartName="/ppt/slideMasters/slideMaster23.xml" ContentType="application/vnd.openxmlformats-officedocument.presentationml.slideMaster+xml"/>
  <Override PartName="/ppt/slideMasters/slideMaster104.xml" ContentType="application/vnd.openxmlformats-officedocument.presentationml.slideMaster+xml"/>
  <Override PartName="/ppt/slideMasters/slideMaster92.xml" ContentType="application/vnd.openxmlformats-officedocument.presentationml.slideMaster+xml"/>
  <Override PartName="/ppt/slideMasters/slideMaster24.xml" ContentType="application/vnd.openxmlformats-officedocument.presentationml.slideMaster+xml"/>
  <Override PartName="/ppt/slideMasters/slideMaster105.xml" ContentType="application/vnd.openxmlformats-officedocument.presentationml.slideMaster+xml"/>
  <Override PartName="/ppt/slideMasters/slideMaster25.xml" ContentType="application/vnd.openxmlformats-officedocument.presentationml.slideMaster+xml"/>
  <Override PartName="/ppt/slideMasters/slideMaster93.xml" ContentType="application/vnd.openxmlformats-officedocument.presentationml.slideMaster+xml"/>
  <Override PartName="/ppt/slideMasters/slideMaster106.xml" ContentType="application/vnd.openxmlformats-officedocument.presentationml.slideMaster+xml"/>
  <Override PartName="/ppt/slideMasters/slideMaster94.xml" ContentType="application/vnd.openxmlformats-officedocument.presentationml.slideMaster+xml"/>
  <Override PartName="/ppt/slideMasters/slideMaster26.xml" ContentType="application/vnd.openxmlformats-officedocument.presentationml.slideMaster+xml"/>
  <Override PartName="/ppt/slideMasters/slideMaster107.xml" ContentType="application/vnd.openxmlformats-officedocument.presentationml.slideMaster+xml"/>
  <Override PartName="/ppt/slideMasters/slideMaster27.xml" ContentType="application/vnd.openxmlformats-officedocument.presentationml.slideMaster+xml"/>
  <Override PartName="/ppt/slideMasters/slideMaster95.xml" ContentType="application/vnd.openxmlformats-officedocument.presentationml.slideMaster+xml"/>
  <Override PartName="/ppt/slideMasters/slideMaster108.xml" ContentType="application/vnd.openxmlformats-officedocument.presentationml.slideMaster+xml"/>
  <Override PartName="/ppt/slideMasters/slideMaster96.xml" ContentType="application/vnd.openxmlformats-officedocument.presentationml.slideMaster+xml"/>
  <Override PartName="/ppt/slideMasters/slideMaster28.xml" ContentType="application/vnd.openxmlformats-officedocument.presentationml.slideMaster+xml"/>
  <Override PartName="/ppt/slideMasters/slideMaster109.xml" ContentType="application/vnd.openxmlformats-officedocument.presentationml.slideMaster+xml"/>
  <Override PartName="/ppt/slideMasters/slideMaster33.xml" ContentType="application/vnd.openxmlformats-officedocument.presentationml.slideMaster+xml"/>
  <Override PartName="/ppt/slideMasters/slideMaster114.xml" ContentType="application/vnd.openxmlformats-officedocument.presentationml.slideMaster+xml"/>
  <Override PartName="/ppt/slideMasters/slideMaster115.xml" ContentType="application/vnd.openxmlformats-officedocument.presentationml.slideMaster+xml"/>
  <Override PartName="/ppt/slideMasters/slideMaster34.xml" ContentType="application/vnd.openxmlformats-officedocument.presentationml.slideMaster+xml"/>
  <Override PartName="/ppt/presProps.xml" ContentType="application/vnd.openxmlformats-officedocument.presentationml.presProps+xml"/>
  <Override PartName="/ppt/theme/theme126.xml" ContentType="application/vnd.openxmlformats-officedocument.theme+xml"/>
  <Override PartName="/ppt/theme/theme43.xml" ContentType="application/vnd.openxmlformats-officedocument.theme+xml"/>
  <Override PartName="/ppt/theme/theme125.xml" ContentType="application/vnd.openxmlformats-officedocument.theme+xml"/>
  <Override PartName="/ppt/theme/theme42.xml" ContentType="application/vnd.openxmlformats-officedocument.theme+xml"/>
  <Override PartName="/ppt/theme/theme124.xml" ContentType="application/vnd.openxmlformats-officedocument.theme+xml"/>
  <Override PartName="/ppt/theme/theme41.xml" ContentType="application/vnd.openxmlformats-officedocument.theme+xml"/>
  <Override PartName="/ppt/theme/theme123.xml" ContentType="application/vnd.openxmlformats-officedocument.theme+xml"/>
  <Override PartName="/ppt/theme/theme40.xml" ContentType="application/vnd.openxmlformats-officedocument.theme+xml"/>
  <Override PartName="/ppt/theme/theme122.xml" ContentType="application/vnd.openxmlformats-officedocument.theme+xml"/>
  <Override PartName="/ppt/theme/theme121.xml" ContentType="application/vnd.openxmlformats-officedocument.theme+xml"/>
  <Override PartName="/ppt/theme/theme116.xml" ContentType="application/vnd.openxmlformats-officedocument.theme+xml"/>
  <Override PartName="/ppt/theme/theme33.xml" ContentType="application/vnd.openxmlformats-officedocument.theme+xml"/>
  <Override PartName="/ppt/theme/theme115.xml" ContentType="application/vnd.openxmlformats-officedocument.theme+xml"/>
  <Override PartName="/ppt/theme/theme32.xml" ContentType="application/vnd.openxmlformats-officedocument.theme+xml"/>
  <Override PartName="/ppt/theme/theme114.xml" ContentType="application/vnd.openxmlformats-officedocument.theme+xml"/>
  <Override PartName="/ppt/theme/theme31.xml" ContentType="application/vnd.openxmlformats-officedocument.theme+xml"/>
  <Override PartName="/ppt/theme/theme1.xml" ContentType="application/vnd.openxmlformats-officedocument.theme+xml"/>
  <Override PartName="/ppt/theme/theme11.xml" ContentType="application/vnd.openxmlformats-officedocument.theme+xml"/>
  <Override PartName="/ppt/theme/theme2.xml" ContentType="application/vnd.openxmlformats-officedocument.theme+xml"/>
  <Override PartName="/ppt/theme/theme27.xml" ContentType="application/vnd.openxmlformats-officedocument.theme+xml"/>
  <Override PartName="/ppt/theme/theme95.xml" ContentType="application/vnd.openxmlformats-officedocument.theme+xml"/>
  <Override PartName="/ppt/theme/theme5.xml" ContentType="application/vnd.openxmlformats-officedocument.theme+xml"/>
  <Override PartName="/ppt/theme/theme110.xml" ContentType="application/vnd.openxmlformats-officedocument.theme+xml"/>
  <Override PartName="/ppt/theme/theme49.xml" ContentType="application/vnd.openxmlformats-officedocument.theme+xml"/>
  <Override PartName="/ppt/theme/theme3.xml" ContentType="application/vnd.openxmlformats-officedocument.theme+xml"/>
  <Override PartName="/ppt/theme/theme28.xml" ContentType="application/vnd.openxmlformats-officedocument.theme+xml"/>
  <Override PartName="/ppt/theme/theme96.xml" ContentType="application/vnd.openxmlformats-officedocument.theme+xml"/>
  <Override PartName="/ppt/theme/theme6.xml" ContentType="application/vnd.openxmlformats-officedocument.theme+xml"/>
  <Override PartName="/ppt/theme/theme4.xml" ContentType="application/vnd.openxmlformats-officedocument.theme+xml"/>
  <Override PartName="/ppt/theme/theme29.xml" ContentType="application/vnd.openxmlformats-officedocument.theme+xml"/>
  <Override PartName="/ppt/theme/theme97.xml" ContentType="application/vnd.openxmlformats-officedocument.theme+xml"/>
  <Override PartName="/ppt/theme/theme7.xml" ContentType="application/vnd.openxmlformats-officedocument.theme+xml"/>
  <Override PartName="/ppt/theme/theme34.xml" ContentType="application/vnd.openxmlformats-officedocument.theme+xml"/>
  <Override PartName="/ppt/theme/theme117.xml" ContentType="application/vnd.openxmlformats-officedocument.theme+xml"/>
  <Override PartName="/ppt/theme/theme10.xml" ContentType="application/vnd.openxmlformats-officedocument.theme+xml"/>
  <Override PartName="/ppt/theme/theme98.xml" ContentType="application/vnd.openxmlformats-officedocument.theme+xml"/>
  <Override PartName="/ppt/theme/theme8.xml" ContentType="application/vnd.openxmlformats-officedocument.theme+xml"/>
  <Override PartName="/ppt/theme/theme118.xml" ContentType="application/vnd.openxmlformats-officedocument.theme+xml"/>
  <Override PartName="/ppt/theme/theme35.xml" ContentType="application/vnd.openxmlformats-officedocument.theme+xml"/>
  <Override PartName="/ppt/theme/theme99.xml" ContentType="application/vnd.openxmlformats-officedocument.theme+xml"/>
  <Override PartName="/ppt/theme/theme9.xml" ContentType="application/vnd.openxmlformats-officedocument.theme+xml"/>
  <Override PartName="/ppt/theme/theme119.xml" ContentType="application/vnd.openxmlformats-officedocument.theme+xml"/>
  <Override PartName="/ppt/theme/theme36.xml" ContentType="application/vnd.openxmlformats-officedocument.theme+xml"/>
  <Override PartName="/ppt/theme/theme131.xml" ContentType="application/vnd.openxmlformats-officedocument.theme+xml"/>
  <Override PartName="/ppt/theme/theme132.xml" ContentType="application/vnd.openxmlformats-officedocument.theme+xml"/>
  <Override PartName="/ppt/theme/theme141.xml" ContentType="application/vnd.openxmlformats-officedocument.theme+xml"/>
  <Override PartName="/ppt/theme/theme139.xml" ContentType="application/vnd.openxmlformats-officedocument.theme+xml"/>
  <Override PartName="/ppt/theme/theme56.xml" ContentType="application/vnd.openxmlformats-officedocument.theme+xml"/>
  <Override PartName="/ppt/theme/theme130.xml" ContentType="application/vnd.openxmlformats-officedocument.theme+xml"/>
  <Override PartName="/ppt/theme/theme69.xml" ContentType="application/vnd.openxmlformats-officedocument.theme+xml"/>
  <Override PartName="/ppt/theme/theme45.xml" ContentType="application/vnd.openxmlformats-officedocument.theme+xml"/>
  <Override PartName="/ppt/theme/theme128.xml" ContentType="application/vnd.openxmlformats-officedocument.theme+xml"/>
  <Override PartName="/ppt/theme/theme138.xml" ContentType="application/vnd.openxmlformats-officedocument.theme+xml"/>
  <Override PartName="/ppt/theme/theme55.xml" ContentType="application/vnd.openxmlformats-officedocument.theme+xml"/>
  <Override PartName="/ppt/theme/theme142.xml" ContentType="application/vnd.openxmlformats-officedocument.theme+xml"/>
  <Override PartName="/ppt/theme/theme140.xml" ContentType="application/vnd.openxmlformats-officedocument.theme+xml"/>
  <Override PartName="/ppt/theme/theme79.xml" ContentType="application/vnd.openxmlformats-officedocument.theme+xml"/>
  <Override PartName="/ppt/theme/theme136.xml" ContentType="application/vnd.openxmlformats-officedocument.theme+xml"/>
  <Override PartName="/ppt/theme/theme53.xml" ContentType="application/vnd.openxmlformats-officedocument.theme+xml"/>
  <Override PartName="/ppt/theme/theme48.xml" ContentType="application/vnd.openxmlformats-officedocument.theme+xml"/>
  <Override PartName="/ppt/theme/theme39.xml" ContentType="application/vnd.openxmlformats-officedocument.theme+xml"/>
  <Override PartName="/ppt/theme/theme100.xml" ContentType="application/vnd.openxmlformats-officedocument.theme+xml"/>
  <Override PartName="/ppt/theme/theme54.xml" ContentType="application/vnd.openxmlformats-officedocument.theme+xml"/>
  <Override PartName="/ppt/theme/theme137.xml" ContentType="application/vnd.openxmlformats-officedocument.theme+xml"/>
  <Override PartName="/ppt/theme/theme113.xml" ContentType="application/vnd.openxmlformats-officedocument.theme+xml"/>
  <Override PartName="/ppt/theme/theme30.xml" ContentType="application/vnd.openxmlformats-officedocument.theme+xml"/>
  <Override PartName="/ppt/theme/theme135.xml" ContentType="application/vnd.openxmlformats-officedocument.theme+xml"/>
  <Override PartName="/ppt/theme/theme52.xml" ContentType="application/vnd.openxmlformats-officedocument.theme+xml"/>
  <Override PartName="/ppt/theme/theme12.xml" ContentType="application/vnd.openxmlformats-officedocument.theme+xml"/>
  <Override PartName="/ppt/theme/theme80.xml" ContentType="application/vnd.openxmlformats-officedocument.theme+xml"/>
  <Override PartName="/ppt/theme/theme38.xml" ContentType="application/vnd.openxmlformats-officedocument.theme+xml"/>
  <Override PartName="/ppt/theme/theme129.xml" ContentType="application/vnd.openxmlformats-officedocument.theme+xml"/>
  <Override PartName="/ppt/theme/theme46.xml" ContentType="application/vnd.openxmlformats-officedocument.theme+xml"/>
  <Override PartName="/ppt/theme/theme37.xml" ContentType="application/vnd.openxmlformats-officedocument.theme+xml"/>
  <Override PartName="/ppt/theme/theme133.xml" ContentType="application/vnd.openxmlformats-officedocument.theme+xml"/>
  <Override PartName="/ppt/theme/theme50.xml" ContentType="application/vnd.openxmlformats-officedocument.theme+xml"/>
  <Override PartName="/ppt/theme/theme51.xml" ContentType="application/vnd.openxmlformats-officedocument.theme+xml"/>
  <Override PartName="/ppt/theme/theme134.xml" ContentType="application/vnd.openxmlformats-officedocument.theme+xml"/>
  <Override PartName="/ppt/theme/theme47.xml" ContentType="application/vnd.openxmlformats-officedocument.theme+xml"/>
  <Override PartName="/ppt/theme/theme13.xml" ContentType="application/vnd.openxmlformats-officedocument.theme+xml"/>
  <Override PartName="/ppt/theme/theme81.xml" ContentType="application/vnd.openxmlformats-officedocument.theme+xml"/>
  <Override PartName="/ppt/theme/theme14.xml" ContentType="application/vnd.openxmlformats-officedocument.theme+xml"/>
  <Override PartName="/ppt/theme/theme82.xml" ContentType="application/vnd.openxmlformats-officedocument.theme+xml"/>
  <Override PartName="/ppt/theme/theme15.xml" ContentType="application/vnd.openxmlformats-officedocument.theme+xml"/>
  <Override PartName="/ppt/theme/theme83.xml" ContentType="application/vnd.openxmlformats-officedocument.theme+xml"/>
  <Override PartName="/ppt/theme/theme57.xml" ContentType="application/vnd.openxmlformats-officedocument.theme+xml"/>
  <Override PartName="/ppt/theme/theme44.xml" ContentType="application/vnd.openxmlformats-officedocument.theme+xml"/>
  <Override PartName="/ppt/theme/theme127.xml" ContentType="application/vnd.openxmlformats-officedocument.theme+xml"/>
  <Override PartName="/ppt/theme/theme16.xml" ContentType="application/vnd.openxmlformats-officedocument.theme+xml"/>
  <Override PartName="/ppt/theme/theme84.xml" ContentType="application/vnd.openxmlformats-officedocument.theme+xml"/>
  <Override PartName="/ppt/theme/theme58.xml" ContentType="application/vnd.openxmlformats-officedocument.theme+xml"/>
  <Override PartName="/ppt/theme/theme59.xml" ContentType="application/vnd.openxmlformats-officedocument.theme+xml"/>
  <Override PartName="/ppt/theme/theme120.xml" ContentType="application/vnd.openxmlformats-officedocument.theme+xml"/>
  <Override PartName="/ppt/theme/theme143.xml" ContentType="application/vnd.openxmlformats-officedocument.theme+xml"/>
  <Override PartName="/ppt/theme/theme60.xml" ContentType="application/vnd.openxmlformats-officedocument.theme+xml"/>
  <Override PartName="/ppt/theme/theme144.xml" ContentType="application/vnd.openxmlformats-officedocument.theme+xml"/>
  <Override PartName="/ppt/theme/theme61.xml" ContentType="application/vnd.openxmlformats-officedocument.theme+xml"/>
  <Override PartName="/ppt/theme/theme62.xml" ContentType="application/vnd.openxmlformats-officedocument.theme+xml"/>
  <Override PartName="/ppt/theme/theme63.xml" ContentType="application/vnd.openxmlformats-officedocument.theme+xml"/>
  <Override PartName="/ppt/theme/theme64.xml" ContentType="application/vnd.openxmlformats-officedocument.theme+xml"/>
  <Override PartName="/ppt/theme/theme65.xml" ContentType="application/vnd.openxmlformats-officedocument.theme+xml"/>
  <Override PartName="/ppt/theme/theme66.xml" ContentType="application/vnd.openxmlformats-officedocument.theme+xml"/>
  <Override PartName="/ppt/theme/theme67.xml" ContentType="application/vnd.openxmlformats-officedocument.theme+xml"/>
  <Override PartName="/ppt/theme/theme68.xml" ContentType="application/vnd.openxmlformats-officedocument.theme+xml"/>
  <Override PartName="/ppt/theme/theme70.xml" ContentType="application/vnd.openxmlformats-officedocument.theme+xml"/>
  <Override PartName="/ppt/theme/theme71.xml" ContentType="application/vnd.openxmlformats-officedocument.theme+xml"/>
  <Override PartName="/ppt/theme/theme72.xml" ContentType="application/vnd.openxmlformats-officedocument.theme+xml"/>
  <Override PartName="/ppt/theme/theme73.xml" ContentType="application/vnd.openxmlformats-officedocument.theme+xml"/>
  <Override PartName="/ppt/theme/theme74.xml" ContentType="application/vnd.openxmlformats-officedocument.theme+xml"/>
  <Override PartName="/ppt/theme/theme75.xml" ContentType="application/vnd.openxmlformats-officedocument.theme+xml"/>
  <Override PartName="/ppt/theme/theme76.xml" ContentType="application/vnd.openxmlformats-officedocument.theme+xml"/>
  <Override PartName="/ppt/theme/theme77.xml" ContentType="application/vnd.openxmlformats-officedocument.theme+xml"/>
  <Override PartName="/ppt/theme/theme78.xml" ContentType="application/vnd.openxmlformats-officedocument.theme+xml"/>
  <Override PartName="/ppt/theme/theme17.xml" ContentType="application/vnd.openxmlformats-officedocument.theme+xml"/>
  <Override PartName="/ppt/theme/theme85.xml" ContentType="application/vnd.openxmlformats-officedocument.theme+xml"/>
  <Override PartName="/ppt/theme/theme18.xml" ContentType="application/vnd.openxmlformats-officedocument.theme+xml"/>
  <Override PartName="/ppt/theme/theme86.xml" ContentType="application/vnd.openxmlformats-officedocument.theme+xml"/>
  <Override PartName="/ppt/theme/theme19.xml" ContentType="application/vnd.openxmlformats-officedocument.theme+xml"/>
  <Override PartName="/ppt/theme/theme87.xml" ContentType="application/vnd.openxmlformats-officedocument.theme+xml"/>
  <Override PartName="/ppt/theme/theme88.xml" ContentType="application/vnd.openxmlformats-officedocument.theme+xml"/>
  <Override PartName="/ppt/theme/theme89.xml" ContentType="application/vnd.openxmlformats-officedocument.theme+xml"/>
  <Override PartName="/ppt/theme/theme101.xml" ContentType="application/vnd.openxmlformats-officedocument.theme+xml"/>
  <Override PartName="/ppt/theme/theme102.xml" ContentType="application/vnd.openxmlformats-officedocument.theme+xml"/>
  <Override PartName="/ppt/theme/theme20.xml" ContentType="application/vnd.openxmlformats-officedocument.theme+xml"/>
  <Override PartName="/ppt/theme/theme103.xml" ContentType="application/vnd.openxmlformats-officedocument.theme+xml"/>
  <Override PartName="/ppt/theme/theme21.xml" ContentType="application/vnd.openxmlformats-officedocument.theme+xml"/>
  <Override PartName="/ppt/theme/theme104.xml" ContentType="application/vnd.openxmlformats-officedocument.theme+xml"/>
  <Override PartName="/ppt/theme/theme22.xml" ContentType="application/vnd.openxmlformats-officedocument.theme+xml"/>
  <Override PartName="/ppt/theme/theme90.xml" ContentType="application/vnd.openxmlformats-officedocument.theme+xml"/>
  <Override PartName="/ppt/theme/theme105.xml" ContentType="application/vnd.openxmlformats-officedocument.theme+xml"/>
  <Override PartName="/ppt/theme/theme91.xml" ContentType="application/vnd.openxmlformats-officedocument.theme+xml"/>
  <Override PartName="/ppt/theme/theme23.xml" ContentType="application/vnd.openxmlformats-officedocument.theme+xml"/>
  <Override PartName="/ppt/theme/theme106.xml" ContentType="application/vnd.openxmlformats-officedocument.theme+xml"/>
  <Override PartName="/ppt/theme/theme92.xml" ContentType="application/vnd.openxmlformats-officedocument.theme+xml"/>
  <Override PartName="/ppt/theme/theme24.xml" ContentType="application/vnd.openxmlformats-officedocument.theme+xml"/>
  <Override PartName="/ppt/theme/theme107.xml" ContentType="application/vnd.openxmlformats-officedocument.theme+xml"/>
  <Override PartName="/ppt/theme/theme93.xml" ContentType="application/vnd.openxmlformats-officedocument.theme+xml"/>
  <Override PartName="/ppt/theme/theme25.xml" ContentType="application/vnd.openxmlformats-officedocument.theme+xml"/>
  <Override PartName="/ppt/theme/theme108.xml" ContentType="application/vnd.openxmlformats-officedocument.theme+xml"/>
  <Override PartName="/ppt/theme/theme26.xml" ContentType="application/vnd.openxmlformats-officedocument.theme+xml"/>
  <Override PartName="/ppt/theme/theme94.xml" ContentType="application/vnd.openxmlformats-officedocument.theme+xml"/>
  <Override PartName="/ppt/theme/theme109.xml" ContentType="application/vnd.openxmlformats-officedocument.theme+xml"/>
  <Override PartName="/ppt/theme/theme111.xml" ContentType="application/vnd.openxmlformats-officedocument.theme+xml"/>
  <Override PartName="/ppt/theme/theme112.xml" ContentType="application/vnd.openxmlformats-officedocument.theme+xml"/>
  <Override PartName="/ppt/_rels/presentation.xml.rels" ContentType="application/vnd.openxmlformats-package.relationships+xml"/>
  <Override PartName="/ppt/media/image29.jpeg" ContentType="image/jpeg"/>
  <Override PartName="/ppt/media/image8.jpeg" ContentType="image/jpeg"/>
  <Override PartName="/ppt/media/image6.png" ContentType="image/png"/>
  <Override PartName="/ppt/media/image15.png" ContentType="image/png"/>
  <Override PartName="/ppt/media/image1.png" ContentType="image/png"/>
  <Override PartName="/ppt/media/image16.png" ContentType="image/png"/>
  <Override PartName="/ppt/media/image7.png" ContentType="image/png"/>
  <Override PartName="/ppt/media/image2.png" ContentType="image/png"/>
  <Override PartName="/ppt/media/image11.png" ContentType="image/png"/>
  <Override PartName="/ppt/media/image4.png" ContentType="image/png"/>
  <Override PartName="/ppt/media/image13.png" ContentType="image/png"/>
  <Override PartName="/ppt/media/image9.png" ContentType="image/png"/>
  <Override PartName="/ppt/media/image3.png" ContentType="image/png"/>
  <Override PartName="/ppt/media/image12.png" ContentType="image/png"/>
  <Override PartName="/ppt/media/image5.png" ContentType="image/png"/>
  <Override PartName="/ppt/media/image14.png" ContentType="image/png"/>
  <Override PartName="/ppt/media/image26.jpeg" ContentType="image/jpeg"/>
  <Override PartName="/ppt/media/image18.jpeg" ContentType="image/jpeg"/>
  <Override PartName="/ppt/media/image20.jpeg" ContentType="image/jpeg"/>
  <Override PartName="/ppt/media/image17.png" ContentType="image/png"/>
  <Override PartName="/ppt/media/image19.png" ContentType="image/png"/>
  <Override PartName="/ppt/media/image21.png" ContentType="image/png"/>
  <Override PartName="/ppt/media/image10.png" ContentType="image/png"/>
  <Override PartName="/ppt/media/image23.jpeg" ContentType="image/jpeg"/>
  <Override PartName="/ppt/media/image22.png" ContentType="image/png"/>
  <Override PartName="/ppt/media/image24.jpeg" ContentType="image/jpeg"/>
  <Override PartName="/ppt/media/image30.png" ContentType="image/png"/>
  <Override PartName="/ppt/media/image25.jpeg" ContentType="image/jpeg"/>
  <Override PartName="/ppt/media/image27.jpeg" ContentType="image/jpeg"/>
  <Override PartName="/ppt/media/image28.jpeg" ContentType="image/jpeg"/>
  <Override PartName="/ppt/slideLayouts/_rels/slideLayout118.xml.rels" ContentType="application/vnd.openxmlformats-package.relationships+xml"/>
  <Override PartName="/ppt/slideLayouts/_rels/slideLayout109.xml.rels" ContentType="application/vnd.openxmlformats-package.relationships+xml"/>
  <Override PartName="/ppt/slideLayouts/_rels/slideLayout108.xml.rels" ContentType="application/vnd.openxmlformats-package.relationships+xml"/>
  <Override PartName="/ppt/slideLayouts/_rels/slideLayout107.xml.rels" ContentType="application/vnd.openxmlformats-package.relationships+xml"/>
  <Override PartName="/ppt/slideLayouts/_rels/slideLayout74.xml.rels" ContentType="application/vnd.openxmlformats-package.relationships+xml"/>
  <Override PartName="/ppt/slideLayouts/_rels/slideLayout106.xml.rels" ContentType="application/vnd.openxmlformats-package.relationships+xml"/>
  <Override PartName="/ppt/slideLayouts/_rels/slideLayout73.xml.rels" ContentType="application/vnd.openxmlformats-package.relationships+xml"/>
  <Override PartName="/ppt/slideLayouts/_rels/slideLayout105.xml.rels" ContentType="application/vnd.openxmlformats-package.relationships+xml"/>
  <Override PartName="/ppt/slideLayouts/_rels/slideLayout72.xml.rels" ContentType="application/vnd.openxmlformats-package.relationships+xml"/>
  <Override PartName="/ppt/slideLayouts/_rels/slideLayout71.xml.rels" ContentType="application/vnd.openxmlformats-package.relationships+xml"/>
  <Override PartName="/ppt/slideLayouts/_rels/slideLayout70.xml.rels" ContentType="application/vnd.openxmlformats-package.relationships+xml"/>
  <Override PartName="/ppt/slideLayouts/_rels/slideLayout64.xml.rels" ContentType="application/vnd.openxmlformats-package.relationships+xml"/>
  <Override PartName="/ppt/slideLayouts/_rels/slideLayout63.xml.rels" ContentType="application/vnd.openxmlformats-package.relationships+xml"/>
  <Override PartName="/ppt/slideLayouts/_rels/slideLayout62.xml.rels" ContentType="application/vnd.openxmlformats-package.relationships+xml"/>
  <Override PartName="/ppt/slideLayouts/_rels/slideLayout61.xml.rels" ContentType="application/vnd.openxmlformats-package.relationships+xml"/>
  <Override PartName="/ppt/slideLayouts/_rels/slideLayout60.xml.rels" ContentType="application/vnd.openxmlformats-package.relationships+xml"/>
  <Override PartName="/ppt/slideLayouts/_rels/slideLayout117.xml.rels" ContentType="application/vnd.openxmlformats-package.relationships+xml"/>
  <Override PartName="/ppt/slideLayouts/_rels/slideLayout143.xml.rels" ContentType="application/vnd.openxmlformats-package.relationships+xml"/>
  <Override PartName="/ppt/slideLayouts/_rels/slideLayout88.xml.rels" ContentType="application/vnd.openxmlformats-package.relationships+xml"/>
  <Override PartName="/ppt/slideLayouts/_rels/slideLayout30.xml.rels" ContentType="application/vnd.openxmlformats-package.relationships+xml"/>
  <Override PartName="/ppt/slideLayouts/_rels/slideLayout142.xml.rels" ContentType="application/vnd.openxmlformats-package.relationships+xml"/>
  <Override PartName="/ppt/slideLayouts/_rels/slideLayout141.xml.rels" ContentType="application/vnd.openxmlformats-package.relationships+xml"/>
  <Override PartName="/ppt/slideLayouts/_rels/slideLayout140.xml.rels" ContentType="application/vnd.openxmlformats-package.relationships+xml"/>
  <Override PartName="/ppt/slideLayouts/_rels/slideLayout136.xml.rels" ContentType="application/vnd.openxmlformats-package.relationships+xml"/>
  <Override PartName="/ppt/slideLayouts/_rels/slideLayout135.xml.rels" ContentType="application/vnd.openxmlformats-package.relationships+xml"/>
  <Override PartName="/ppt/slideLayouts/_rels/slideLayout79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78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37.xml.rels" ContentType="application/vnd.openxmlformats-package.relationships+xml"/>
  <Override PartName="/ppt/slideLayouts/_rels/slideLayout36.xml.rels" ContentType="application/vnd.openxmlformats-package.relationships+xml"/>
  <Override PartName="/ppt/slideLayouts/_rels/slideLayout56.xml.rels" ContentType="application/vnd.openxmlformats-package.relationships+xml"/>
  <Override PartName="/ppt/slideLayouts/_rels/slideLayout111.xml.rels" ContentType="application/vnd.openxmlformats-package.relationships+xml"/>
  <Override PartName="/ppt/slideLayouts/_rels/slideLayout35.xml.rels" ContentType="application/vnd.openxmlformats-package.relationships+xml"/>
  <Override PartName="/ppt/slideLayouts/_rels/slideLayout55.xml.rels" ContentType="application/vnd.openxmlformats-package.relationships+xml"/>
  <Override PartName="/ppt/slideLayouts/_rels/slideLayout110.xml.rels" ContentType="application/vnd.openxmlformats-package.relationships+xml"/>
  <Override PartName="/ppt/slideLayouts/_rels/slideLayout34.xml.rels" ContentType="application/vnd.openxmlformats-package.relationships+xml"/>
  <Override PartName="/ppt/slideLayouts/_rels/slideLayout33.xml.rels" ContentType="application/vnd.openxmlformats-package.relationships+xml"/>
  <Override PartName="/ppt/slideLayouts/_rels/slideLayout32.xml.rels" ContentType="application/vnd.openxmlformats-package.relationships+xml"/>
  <Override PartName="/ppt/slideLayouts/_rels/slideLayout126.xml.rels" ContentType="application/vnd.openxmlformats-package.relationships+xml"/>
  <Override PartName="/ppt/slideLayouts/_rels/slideLayout27.xml.rels" ContentType="application/vnd.openxmlformats-package.relationships+xml"/>
  <Override PartName="/ppt/slideLayouts/_rels/slideLayout95.xml.rels" ContentType="application/vnd.openxmlformats-package.relationships+xml"/>
  <Override PartName="/ppt/slideLayouts/_rels/slideLayout134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29.xml.rels" ContentType="application/vnd.openxmlformats-package.relationships+xml"/>
  <Override PartName="/ppt/slideLayouts/_rels/slideLayout97.xml.rels" ContentType="application/vnd.openxmlformats-package.relationships+xml"/>
  <Override PartName="/ppt/slideLayouts/_rels/slideLayout103.xml.rels" ContentType="application/vnd.openxmlformats-package.relationships+xml"/>
  <Override PartName="/ppt/slideLayouts/_rels/slideLayout48.xml.rels" ContentType="application/vnd.openxmlformats-package.relationships+xml"/>
  <Override PartName="/ppt/slideLayouts/_rels/slideLayout99.xml.rels" ContentType="application/vnd.openxmlformats-package.relationships+xml"/>
  <Override PartName="/ppt/slideLayouts/_rels/slideLayout138.xml.rels" ContentType="application/vnd.openxmlformats-package.relationships+xml"/>
  <Override PartName="/ppt/slideLayouts/_rels/slideLayout101.xml.rels" ContentType="application/vnd.openxmlformats-package.relationships+xml"/>
  <Override PartName="/ppt/slideLayouts/_rels/slideLayout46.xml.rels" ContentType="application/vnd.openxmlformats-package.relationships+xml"/>
  <Override PartName="/ppt/slideLayouts/_rels/slideLayout137.xml.rels" ContentType="application/vnd.openxmlformats-package.relationships+xml"/>
  <Override PartName="/ppt/slideLayouts/_rels/slideLayout92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100.xml.rels" ContentType="application/vnd.openxmlformats-package.relationships+xml"/>
  <Override PartName="/ppt/slideLayouts/_rels/slideLayout45.xml.rels" ContentType="application/vnd.openxmlformats-package.relationships+xml"/>
  <Override PartName="/ppt/slideLayouts/_rels/slideLayout139.xml.rels" ContentType="application/vnd.openxmlformats-package.relationships+xml"/>
  <Override PartName="/ppt/slideLayouts/_rels/slideLayout102.xml.rels" ContentType="application/vnd.openxmlformats-package.relationships+xml"/>
  <Override PartName="/ppt/slideLayouts/_rels/slideLayout47.xml.rels" ContentType="application/vnd.openxmlformats-package.relationships+xml"/>
  <Override PartName="/ppt/slideLayouts/_rels/slideLayout89.xml.rels" ContentType="application/vnd.openxmlformats-package.relationships+xml"/>
  <Override PartName="/ppt/slideLayouts/_rels/slideLayout144.xml.rels" ContentType="application/vnd.openxmlformats-package.relationships+xml"/>
  <Override PartName="/ppt/slideLayouts/_rels/slideLayout52.xml.rels" ContentType="application/vnd.openxmlformats-package.relationships+xml"/>
  <Override PartName="/ppt/slideLayouts/_rels/slideLayout98.xml.rels" ContentType="application/vnd.openxmlformats-package.relationships+xml"/>
  <Override PartName="/ppt/slideLayouts/_rels/slideLayout87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11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50.xml.rels" ContentType="application/vnd.openxmlformats-package.relationships+xml"/>
  <Override PartName="/ppt/slideLayouts/_rels/slideLayout127.xml.rels" ContentType="application/vnd.openxmlformats-package.relationships+xml"/>
  <Override PartName="/ppt/slideLayouts/_rels/slideLayout125.xml.rels" ContentType="application/vnd.openxmlformats-package.relationships+xml"/>
  <Override PartName="/ppt/slideLayouts/_rels/slideLayout49.xml.rels" ContentType="application/vnd.openxmlformats-package.relationships+xml"/>
  <Override PartName="/ppt/slideLayouts/_rels/slideLayout104.xml.rels" ContentType="application/vnd.openxmlformats-package.relationships+xml"/>
  <Override PartName="/ppt/slideLayouts/_rels/slideLayout51.xml.rels" ContentType="application/vnd.openxmlformats-package.relationships+xml"/>
  <Override PartName="/ppt/slideLayouts/_rels/slideLayout96.xml.rels" ContentType="application/vnd.openxmlformats-package.relationships+xml"/>
  <Override PartName="/ppt/slideLayouts/_rels/slideLayout28.xml.rels" ContentType="application/vnd.openxmlformats-package.relationships+xml"/>
  <Override PartName="/ppt/slideLayouts/_rels/slideLayout133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31.xml.rels" ContentType="application/vnd.openxmlformats-package.relationships+xml"/>
  <Override PartName="/ppt/slideLayouts/_rels/slideLayout129.xml.rels" ContentType="application/vnd.openxmlformats-package.relationships+xml"/>
  <Override PartName="/ppt/slideLayouts/_rels/slideLayout128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132.xml.rels" ContentType="application/vnd.openxmlformats-package.relationships+xml"/>
  <Override PartName="/ppt/slideLayouts/_rels/slideLayout77.xml.rels" ContentType="application/vnd.openxmlformats-package.relationships+xml"/>
  <Override PartName="/ppt/slideLayouts/_rels/slideLayout76.xml.rels" ContentType="application/vnd.openxmlformats-package.relationships+xml"/>
  <Override PartName="/ppt/slideLayouts/_rels/slideLayout75.xml.rels" ContentType="application/vnd.openxmlformats-package.relationships+xml"/>
  <Override PartName="/ppt/slideLayouts/_rels/slideLayout54.xml.rels" ContentType="application/vnd.openxmlformats-package.relationships+xml"/>
  <Override PartName="/ppt/slideLayouts/_rels/slideLayout53.xml.rels" ContentType="application/vnd.openxmlformats-package.relationships+xml"/>
  <Override PartName="/ppt/slideLayouts/_rels/slideLayout122.xml.rels" ContentType="application/vnd.openxmlformats-package.relationships+xml"/>
  <Override PartName="/ppt/slideLayouts/_rels/slideLayout67.xml.rels" ContentType="application/vnd.openxmlformats-package.relationships+xml"/>
  <Override PartName="/ppt/slideLayouts/_rels/slideLayout121.xml.rels" ContentType="application/vnd.openxmlformats-package.relationships+xml"/>
  <Override PartName="/ppt/slideLayouts/_rels/slideLayout66.xml.rels" ContentType="application/vnd.openxmlformats-package.relationships+xml"/>
  <Override PartName="/ppt/slideLayouts/_rels/slideLayout120.xml.rels" ContentType="application/vnd.openxmlformats-package.relationships+xml"/>
  <Override PartName="/ppt/slideLayouts/_rels/slideLayout65.xml.rels" ContentType="application/vnd.openxmlformats-package.relationships+xml"/>
  <Override PartName="/ppt/slideLayouts/_rels/slideLayout44.xml.rels" ContentType="application/vnd.openxmlformats-package.relationships+xml"/>
  <Override PartName="/ppt/slideLayouts/_rels/slideLayout43.xml.rels" ContentType="application/vnd.openxmlformats-package.relationships+xml"/>
  <Override PartName="/ppt/slideLayouts/_rels/slideLayout42.xml.rels" ContentType="application/vnd.openxmlformats-package.relationships+xml"/>
  <Override PartName="/ppt/slideLayouts/_rels/slideLayout41.xml.rels" ContentType="application/vnd.openxmlformats-package.relationships+xml"/>
  <Override PartName="/ppt/slideLayouts/_rels/slideLayout40.xml.rels" ContentType="application/vnd.openxmlformats-package.relationships+xml"/>
  <Override PartName="/ppt/slideLayouts/_rels/slideLayout38.xml.rels" ContentType="application/vnd.openxmlformats-package.relationships+xml"/>
  <Override PartName="/ppt/slideLayouts/_rels/slideLayout94.xml.rels" ContentType="application/vnd.openxmlformats-package.relationships+xml"/>
  <Override PartName="/ppt/slideLayouts/_rels/slideLayout26.xml.rels" ContentType="application/vnd.openxmlformats-package.relationships+xml"/>
  <Override PartName="/ppt/slideLayouts/_rels/slideLayout131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91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124.xml.rels" ContentType="application/vnd.openxmlformats-package.relationships+xml"/>
  <Override PartName="/ppt/slideLayouts/_rels/slideLayout69.xml.rels" ContentType="application/vnd.openxmlformats-package.relationships+xml"/>
  <Override PartName="/ppt/slideLayouts/_rels/slideLayout93.xml.rels" ContentType="application/vnd.openxmlformats-package.relationships+xml"/>
  <Override PartName="/ppt/slideLayouts/_rels/slideLayout25.xml.rels" ContentType="application/vnd.openxmlformats-package.relationships+xml"/>
  <Override PartName="/ppt/slideLayouts/_rels/slideLayout130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90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123.xml.rels" ContentType="application/vnd.openxmlformats-package.relationships+xml"/>
  <Override PartName="/ppt/slideLayouts/_rels/slideLayout68.xml.rels" ContentType="application/vnd.openxmlformats-package.relationships+xml"/>
  <Override PartName="/ppt/slideLayouts/_rels/slideLayout39.xml.rels" ContentType="application/vnd.openxmlformats-package.relationships+xml"/>
  <Override PartName="/ppt/slideLayouts/_rels/slideLayout112.xml.rels" ContentType="application/vnd.openxmlformats-package.relationships+xml"/>
  <Override PartName="/ppt/slideLayouts/_rels/slideLayout57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80.xml.rels" ContentType="application/vnd.openxmlformats-package.relationships+xml"/>
  <Override PartName="/ppt/slideLayouts/_rels/slideLayout113.xml.rels" ContentType="application/vnd.openxmlformats-package.relationships+xml"/>
  <Override PartName="/ppt/slideLayouts/_rels/slideLayout58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81.xml.rels" ContentType="application/vnd.openxmlformats-package.relationships+xml"/>
  <Override PartName="/ppt/slideLayouts/_rels/slideLayout84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114.xml.rels" ContentType="application/vnd.openxmlformats-package.relationships+xml"/>
  <Override PartName="/ppt/slideLayouts/_rels/slideLayout59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82.xml.rels" ContentType="application/vnd.openxmlformats-package.relationships+xml"/>
  <Override PartName="/ppt/slideLayouts/_rels/slideLayout85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115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83.xml.rels" ContentType="application/vnd.openxmlformats-package.relationships+xml"/>
  <Override PartName="/ppt/slideLayouts/_rels/slideLayout86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116.xml.rels" ContentType="application/vnd.openxmlformats-package.relationships+xml"/>
  <Override PartName="/ppt/slideLayouts/slideLayout102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119.xml" ContentType="application/vnd.openxmlformats-officedocument.presentationml.slideLayout+xml"/>
  <Override PartName="/ppt/slideLayouts/slideLayout127.xml" ContentType="application/vnd.openxmlformats-officedocument.presentationml.slideLayout+xml"/>
  <Override PartName="/ppt/slideLayouts/slideLayout125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126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22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135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133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134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136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130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13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140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132.xml" ContentType="application/vnd.openxmlformats-officedocument.presentationml.slideLayout+xml"/>
  <Override PartName="/ppt/slideLayouts/slideLayout137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141.xml" ContentType="application/vnd.openxmlformats-officedocument.presentationml.slideLayout+xml"/>
  <Override PartName="/ppt/slideLayouts/slideLayout138.xml" ContentType="application/vnd.openxmlformats-officedocument.presentationml.slideLayout+xml"/>
  <Override PartName="/ppt/slideLayouts/slideLayout110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142.xml" ContentType="application/vnd.openxmlformats-officedocument.presentationml.slideLayout+xml"/>
  <Override PartName="/ppt/slideLayouts/slideLayout139.xml" ContentType="application/vnd.openxmlformats-officedocument.presentationml.slideLayout+xml"/>
  <Override PartName="/ppt/slideLayouts/slideLayout111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143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144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129.xml" ContentType="application/vnd.openxmlformats-officedocument.presentationml.slideLayout+xml"/>
  <Override PartName="/ppt/slideLayouts/slideLayout128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121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120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124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123.xml" ContentType="application/vnd.openxmlformats-officedocument.presentationml.slideLayout+xml"/>
  <Override PartName="/ppt/slideLayouts/slideLayout112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113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114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115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116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11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105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106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107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108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109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118.xml" ContentType="application/vnd.openxmlformats-officedocument.presentationml.slideLayout+xml"/>
  <Override PartName="/ppt/slides/slide29.xml" ContentType="application/vnd.openxmlformats-officedocument.presentationml.slide+xml"/>
  <Override PartName="/ppt/slides/slide28.xml" ContentType="application/vnd.openxmlformats-officedocument.presentationml.slide+xml"/>
  <Override PartName="/ppt/slides/slide27.xml" ContentType="application/vnd.openxmlformats-officedocument.presentationml.slide+xml"/>
  <Override PartName="/ppt/slides/slide26.xml" ContentType="application/vnd.openxmlformats-officedocument.presentationml.slide+xml"/>
  <Override PartName="/ppt/slides/slide14.xml" ContentType="application/vnd.openxmlformats-officedocument.presentationml.slide+xml"/>
  <Override PartName="/ppt/slides/slide6.xml" ContentType="application/vnd.openxmlformats-officedocument.presentationml.slide+xml"/>
  <Override PartName="/ppt/slides/slide15.xml" ContentType="application/vnd.openxmlformats-officedocument.presentationml.slide+xml"/>
  <Override PartName="/ppt/slides/slide7.xml" ContentType="application/vnd.openxmlformats-officedocument.presentationml.slide+xml"/>
  <Override PartName="/ppt/slides/slide1.xml" ContentType="application/vnd.openxmlformats-officedocument.presentationml.slide+xml"/>
  <Override PartName="/ppt/slides/slide46.xml" ContentType="application/vnd.openxmlformats-officedocument.presentationml.slide+xml"/>
  <Override PartName="/ppt/slides/slide16.xml" ContentType="application/vnd.openxmlformats-officedocument.presentationml.slide+xml"/>
  <Override PartName="/ppt/slides/slide8.xml" ContentType="application/vnd.openxmlformats-officedocument.presentationml.slide+xml"/>
  <Override PartName="/ppt/slides/slide2.xml" ContentType="application/vnd.openxmlformats-officedocument.presentationml.slide+xml"/>
  <Override PartName="/ppt/slides/slide10.xml" ContentType="application/vnd.openxmlformats-officedocument.presentationml.slide+xml"/>
  <Override PartName="/ppt/slides/slide47.xml" ContentType="application/vnd.openxmlformats-officedocument.presentationml.slide+xml"/>
  <Override PartName="/ppt/slides/slide17.xml" ContentType="application/vnd.openxmlformats-officedocument.presentationml.slide+xml"/>
  <Override PartName="/ppt/slides/slide9.xml" ContentType="application/vnd.openxmlformats-officedocument.presentationml.slide+xml"/>
  <Override PartName="/ppt/slides/slide3.xml" ContentType="application/vnd.openxmlformats-officedocument.presentationml.slide+xml"/>
  <Override PartName="/ppt/slides/slide11.xml" ContentType="application/vnd.openxmlformats-officedocument.presentationml.slide+xml"/>
  <Override PartName="/ppt/slides/slide48.xml" ContentType="application/vnd.openxmlformats-officedocument.presentationml.slide+xml"/>
  <Override PartName="/ppt/slides/slide20.xml" ContentType="application/vnd.openxmlformats-officedocument.presentationml.slide+xml"/>
  <Override PartName="/ppt/slides/slide18.xml" ContentType="application/vnd.openxmlformats-officedocument.presentationml.slide+xml"/>
  <Override PartName="/ppt/slides/slide37.xml" ContentType="application/vnd.openxmlformats-officedocument.presentationml.slide+xml"/>
  <Override PartName="/ppt/slides/_rels/slide21.xml.rels" ContentType="application/vnd.openxmlformats-package.relationships+xml"/>
  <Override PartName="/ppt/slides/_rels/slide4.xml.rels" ContentType="application/vnd.openxmlformats-package.relationships+xml"/>
  <Override PartName="/ppt/slides/_rels/slide19.xml.rels" ContentType="application/vnd.openxmlformats-package.relationships+xml"/>
  <Override PartName="/ppt/slides/_rels/slide22.xml.rels" ContentType="application/vnd.openxmlformats-package.relationships+xml"/>
  <Override PartName="/ppt/slides/_rels/slide5.xml.rels" ContentType="application/vnd.openxmlformats-package.relationships+xml"/>
  <Override PartName="/ppt/slides/_rels/slide23.xml.rels" ContentType="application/vnd.openxmlformats-package.relationships+xml"/>
  <Override PartName="/ppt/slides/_rels/slide6.xml.rels" ContentType="application/vnd.openxmlformats-package.relationships+xml"/>
  <Override PartName="/ppt/slides/_rels/slide24.xml.rels" ContentType="application/vnd.openxmlformats-package.relationships+xml"/>
  <Override PartName="/ppt/slides/_rels/slide7.xml.rels" ContentType="application/vnd.openxmlformats-package.relationships+xml"/>
  <Override PartName="/ppt/slides/_rels/slide25.xml.rels" ContentType="application/vnd.openxmlformats-package.relationships+xml"/>
  <Override PartName="/ppt/slides/_rels/slide8.xml.rels" ContentType="application/vnd.openxmlformats-package.relationships+xml"/>
  <Override PartName="/ppt/slides/_rels/slide30.xml.rels" ContentType="application/vnd.openxmlformats-package.relationships+xml"/>
  <Override PartName="/ppt/slides/_rels/slide31.xml.rels" ContentType="application/vnd.openxmlformats-package.relationships+xml"/>
  <Override PartName="/ppt/slides/_rels/slide32.xml.rels" ContentType="application/vnd.openxmlformats-package.relationships+xml"/>
  <Override PartName="/ppt/slides/_rels/slide33.xml.rels" ContentType="application/vnd.openxmlformats-package.relationships+xml"/>
  <Override PartName="/ppt/slides/_rels/slide34.xml.rels" ContentType="application/vnd.openxmlformats-package.relationships+xml"/>
  <Override PartName="/ppt/slides/_rels/slide35.xml.rels" ContentType="application/vnd.openxmlformats-package.relationships+xml"/>
  <Override PartName="/ppt/slides/_rels/slide36.xml.rels" ContentType="application/vnd.openxmlformats-package.relationships+xml"/>
  <Override PartName="/ppt/slides/_rels/slide53.xml.rels" ContentType="application/vnd.openxmlformats-package.relationships+xml"/>
  <Override PartName="/ppt/slides/_rels/slide52.xml.rels" ContentType="application/vnd.openxmlformats-package.relationships+xml"/>
  <Override PartName="/ppt/slides/_rels/slide49.xml.rels" ContentType="application/vnd.openxmlformats-package.relationships+xml"/>
  <Override PartName="/ppt/slides/_rels/slide12.xml.rels" ContentType="application/vnd.openxmlformats-package.relationships+xml"/>
  <Override PartName="/ppt/slides/_rels/slide51.xml.rels" ContentType="application/vnd.openxmlformats-package.relationships+xml"/>
  <Override PartName="/ppt/slides/_rels/slide13.xml.rels" ContentType="application/vnd.openxmlformats-package.relationships+xml"/>
  <Override PartName="/ppt/slides/_rels/slide47.xml.rels" ContentType="application/vnd.openxmlformats-package.relationships+xml"/>
  <Override PartName="/ppt/slides/_rels/slide10.xml.rels" ContentType="application/vnd.openxmlformats-package.relationships+xml"/>
  <Override PartName="/ppt/slides/_rels/slide45.xml.rels" ContentType="application/vnd.openxmlformats-package.relationships+xml"/>
  <Override PartName="/ppt/slides/_rels/slide46.xml.rels" ContentType="application/vnd.openxmlformats-package.relationships+xml"/>
  <Override PartName="/ppt/slides/_rels/slide9.xml.rels" ContentType="application/vnd.openxmlformats-package.relationships+xml"/>
  <Override PartName="/ppt/slides/_rels/slide26.xml.rels" ContentType="application/vnd.openxmlformats-package.relationships+xml"/>
  <Override PartName="/ppt/slides/_rels/slide14.xml.rels" ContentType="application/vnd.openxmlformats-package.relationships+xml"/>
  <Override PartName="/ppt/slides/_rels/slide15.xml.rels" ContentType="application/vnd.openxmlformats-package.relationships+xml"/>
  <Override PartName="/ppt/slides/_rels/slide27.xml.rels" ContentType="application/vnd.openxmlformats-package.relationships+xml"/>
  <Override PartName="/ppt/slides/_rels/slide16.xml.rels" ContentType="application/vnd.openxmlformats-package.relationships+xml"/>
  <Override PartName="/ppt/slides/_rels/slide1.xml.rels" ContentType="application/vnd.openxmlformats-package.relationships+xml"/>
  <Override PartName="/ppt/slides/_rels/slide28.xml.rels" ContentType="application/vnd.openxmlformats-package.relationships+xml"/>
  <Override PartName="/ppt/slides/_rels/slide17.xml.rels" ContentType="application/vnd.openxmlformats-package.relationships+xml"/>
  <Override PartName="/ppt/slides/_rels/slide2.xml.rels" ContentType="application/vnd.openxmlformats-package.relationships+xml"/>
  <Override PartName="/ppt/slides/_rels/slide37.xml.rels" ContentType="application/vnd.openxmlformats-package.relationships+xml"/>
  <Override PartName="/ppt/slides/_rels/slide29.xml.rels" ContentType="application/vnd.openxmlformats-package.relationships+xml"/>
  <Override PartName="/ppt/slides/_rels/slide11.xml.rels" ContentType="application/vnd.openxmlformats-package.relationships+xml"/>
  <Override PartName="/ppt/slides/_rels/slide48.xml.rels" ContentType="application/vnd.openxmlformats-package.relationships+xml"/>
  <Override PartName="/ppt/slides/_rels/slide50.xml.rels" ContentType="application/vnd.openxmlformats-package.relationships+xml"/>
  <Override PartName="/ppt/slides/_rels/slide38.xml.rels" ContentType="application/vnd.openxmlformats-package.relationships+xml"/>
  <Override PartName="/ppt/slides/_rels/slide40.xml.rels" ContentType="application/vnd.openxmlformats-package.relationships+xml"/>
  <Override PartName="/ppt/slides/_rels/slide3.xml.rels" ContentType="application/vnd.openxmlformats-package.relationships+xml"/>
  <Override PartName="/ppt/slides/_rels/slide20.xml.rels" ContentType="application/vnd.openxmlformats-package.relationships+xml"/>
  <Override PartName="/ppt/slides/_rels/slide18.xml.rels" ContentType="application/vnd.openxmlformats-package.relationships+xml"/>
  <Override PartName="/ppt/slides/_rels/slide42.xml.rels" ContentType="application/vnd.openxmlformats-package.relationships+xml"/>
  <Override PartName="/ppt/slides/_rels/slide43.xml.rels" ContentType="application/vnd.openxmlformats-package.relationships+xml"/>
  <Override PartName="/ppt/slides/_rels/slide44.xml.rels" ContentType="application/vnd.openxmlformats-package.relationships+xml"/>
  <Override PartName="/ppt/slides/_rels/slide39.xml.rels" ContentType="application/vnd.openxmlformats-package.relationships+xml"/>
  <Override PartName="/ppt/slides/_rels/slide41.xml.rels" ContentType="application/vnd.openxmlformats-package.relationships+xml"/>
  <Override PartName="/ppt/slides/slide38.xml" ContentType="application/vnd.openxmlformats-officedocument.presentationml.slide+xml"/>
  <Override PartName="/ppt/slides/slide40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39.xml" ContentType="application/vnd.openxmlformats-officedocument.presentationml.slide+xml"/>
  <Override PartName="/ppt/slides/slide41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4.xml" ContentType="application/vnd.openxmlformats-officedocument.presentationml.slide+xml"/>
  <Override PartName="/ppt/slides/slide12.xml" ContentType="application/vnd.openxmlformats-officedocument.presentationml.slide+xml"/>
  <Override PartName="/ppt/slides/slide49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36.xml" ContentType="application/vnd.openxmlformats-officedocument.presentationml.slide+xml"/>
  <Override PartName="/ppt/slides/slide35.xml" ContentType="application/vnd.openxmlformats-officedocument.presentationml.slide+xml"/>
  <Override PartName="/ppt/slides/slide34.xml" ContentType="application/vnd.openxmlformats-officedocument.presentationml.slide+xml"/>
  <Override PartName="/ppt/slides/slide33.xml" ContentType="application/vnd.openxmlformats-officedocument.presentationml.slide+xml"/>
  <Override PartName="/ppt/slides/slide32.xml" ContentType="application/vnd.openxmlformats-officedocument.presentationml.slide+xml"/>
  <Override PartName="/ppt/slides/slide31.xml" ContentType="application/vnd.openxmlformats-officedocument.presentationml.slide+xml"/>
  <Override PartName="/ppt/slides/slide30.xml" ContentType="application/vnd.openxmlformats-officedocument.presentationml.slide+xml"/>
  <Override PartName="/ppt/slides/slide25.xml" ContentType="application/vnd.openxmlformats-officedocument.presentationml.slide+xml"/>
  <Override PartName="/ppt/slides/slide24.xml" ContentType="application/vnd.openxmlformats-officedocument.presentationml.slide+xml"/>
  <Override PartName="/ppt/slides/slide23.xml" ContentType="application/vnd.openxmlformats-officedocument.presentationml.slide+xml"/>
  <Override PartName="/ppt/slides/slide22.xml" ContentType="application/vnd.openxmlformats-officedocument.presentationml.slide+xml"/>
  <Override PartName="/ppt/slides/slide13.xml" ContentType="application/vnd.openxmlformats-officedocument.presentationml.slide+xml"/>
  <Override PartName="/ppt/slides/slide5.xml" ContentType="application/vnd.openxmlformats-officedocument.presentationml.slide+xml"/>
  <Override PartName="/ppt/slides/slide19.xml" ContentType="application/vnd.openxmlformats-officedocument.presentationml.slide+xml"/>
  <Override PartName="/ppt/slides/slide21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50" r:id="rId3"/>
    <p:sldMasterId id="2147483652" r:id="rId4"/>
    <p:sldMasterId id="2147483654" r:id="rId5"/>
    <p:sldMasterId id="2147483656" r:id="rId6"/>
    <p:sldMasterId id="2147483658" r:id="rId7"/>
    <p:sldMasterId id="2147483660" r:id="rId8"/>
    <p:sldMasterId id="2147483662" r:id="rId9"/>
    <p:sldMasterId id="2147483664" r:id="rId10"/>
    <p:sldMasterId id="2147483666" r:id="rId11"/>
    <p:sldMasterId id="2147483668" r:id="rId12"/>
    <p:sldMasterId id="2147483670" r:id="rId13"/>
    <p:sldMasterId id="2147483672" r:id="rId14"/>
    <p:sldMasterId id="2147483674" r:id="rId15"/>
    <p:sldMasterId id="2147483676" r:id="rId16"/>
    <p:sldMasterId id="2147483678" r:id="rId17"/>
    <p:sldMasterId id="2147483680" r:id="rId18"/>
    <p:sldMasterId id="2147483682" r:id="rId19"/>
    <p:sldMasterId id="2147483684" r:id="rId20"/>
    <p:sldMasterId id="2147483686" r:id="rId21"/>
    <p:sldMasterId id="2147483688" r:id="rId22"/>
    <p:sldMasterId id="2147483690" r:id="rId23"/>
    <p:sldMasterId id="2147483692" r:id="rId24"/>
    <p:sldMasterId id="2147483694" r:id="rId25"/>
    <p:sldMasterId id="2147483696" r:id="rId26"/>
    <p:sldMasterId id="2147483698" r:id="rId27"/>
    <p:sldMasterId id="2147483700" r:id="rId28"/>
    <p:sldMasterId id="2147483702" r:id="rId29"/>
    <p:sldMasterId id="2147483704" r:id="rId30"/>
    <p:sldMasterId id="2147483706" r:id="rId31"/>
    <p:sldMasterId id="2147483708" r:id="rId32"/>
    <p:sldMasterId id="2147483710" r:id="rId33"/>
    <p:sldMasterId id="2147483712" r:id="rId34"/>
    <p:sldMasterId id="2147483714" r:id="rId35"/>
    <p:sldMasterId id="2147483716" r:id="rId36"/>
    <p:sldMasterId id="2147483718" r:id="rId37"/>
    <p:sldMasterId id="2147483720" r:id="rId38"/>
    <p:sldMasterId id="2147483722" r:id="rId39"/>
    <p:sldMasterId id="2147483724" r:id="rId40"/>
    <p:sldMasterId id="2147483726" r:id="rId41"/>
    <p:sldMasterId id="2147483728" r:id="rId42"/>
    <p:sldMasterId id="2147483730" r:id="rId43"/>
    <p:sldMasterId id="2147483732" r:id="rId44"/>
    <p:sldMasterId id="2147483734" r:id="rId45"/>
    <p:sldMasterId id="2147483736" r:id="rId46"/>
    <p:sldMasterId id="2147483738" r:id="rId47"/>
    <p:sldMasterId id="2147483740" r:id="rId48"/>
    <p:sldMasterId id="2147483742" r:id="rId49"/>
    <p:sldMasterId id="2147483744" r:id="rId50"/>
    <p:sldMasterId id="2147483746" r:id="rId51"/>
    <p:sldMasterId id="2147483748" r:id="rId52"/>
    <p:sldMasterId id="2147483750" r:id="rId53"/>
    <p:sldMasterId id="2147483752" r:id="rId54"/>
    <p:sldMasterId id="2147483754" r:id="rId55"/>
    <p:sldMasterId id="2147483756" r:id="rId56"/>
    <p:sldMasterId id="2147483758" r:id="rId57"/>
    <p:sldMasterId id="2147483760" r:id="rId58"/>
    <p:sldMasterId id="2147483762" r:id="rId59"/>
    <p:sldMasterId id="2147483764" r:id="rId60"/>
    <p:sldMasterId id="2147483766" r:id="rId61"/>
    <p:sldMasterId id="2147483768" r:id="rId62"/>
    <p:sldMasterId id="2147483770" r:id="rId63"/>
    <p:sldMasterId id="2147483772" r:id="rId64"/>
    <p:sldMasterId id="2147483774" r:id="rId65"/>
    <p:sldMasterId id="2147483776" r:id="rId66"/>
    <p:sldMasterId id="2147483778" r:id="rId67"/>
    <p:sldMasterId id="2147483780" r:id="rId68"/>
    <p:sldMasterId id="2147483782" r:id="rId69"/>
    <p:sldMasterId id="2147483784" r:id="rId70"/>
    <p:sldMasterId id="2147483786" r:id="rId71"/>
    <p:sldMasterId id="2147483788" r:id="rId72"/>
    <p:sldMasterId id="2147483790" r:id="rId73"/>
    <p:sldMasterId id="2147483792" r:id="rId74"/>
    <p:sldMasterId id="2147483794" r:id="rId75"/>
    <p:sldMasterId id="2147483796" r:id="rId76"/>
    <p:sldMasterId id="2147483798" r:id="rId77"/>
    <p:sldMasterId id="2147483800" r:id="rId78"/>
    <p:sldMasterId id="2147483802" r:id="rId79"/>
    <p:sldMasterId id="2147483804" r:id="rId80"/>
    <p:sldMasterId id="2147483806" r:id="rId81"/>
    <p:sldMasterId id="2147483808" r:id="rId82"/>
    <p:sldMasterId id="2147483810" r:id="rId83"/>
    <p:sldMasterId id="2147483812" r:id="rId84"/>
    <p:sldMasterId id="2147483814" r:id="rId85"/>
    <p:sldMasterId id="2147483816" r:id="rId86"/>
    <p:sldMasterId id="2147483818" r:id="rId87"/>
    <p:sldMasterId id="2147483820" r:id="rId88"/>
    <p:sldMasterId id="2147483822" r:id="rId89"/>
    <p:sldMasterId id="2147483824" r:id="rId90"/>
    <p:sldMasterId id="2147483826" r:id="rId91"/>
    <p:sldMasterId id="2147483828" r:id="rId92"/>
    <p:sldMasterId id="2147483830" r:id="rId93"/>
    <p:sldMasterId id="2147483832" r:id="rId94"/>
    <p:sldMasterId id="2147483834" r:id="rId95"/>
    <p:sldMasterId id="2147483836" r:id="rId96"/>
    <p:sldMasterId id="2147483838" r:id="rId97"/>
    <p:sldMasterId id="2147483840" r:id="rId98"/>
    <p:sldMasterId id="2147483842" r:id="rId99"/>
    <p:sldMasterId id="2147483844" r:id="rId100"/>
    <p:sldMasterId id="2147483846" r:id="rId101"/>
    <p:sldMasterId id="2147483848" r:id="rId102"/>
    <p:sldMasterId id="2147483850" r:id="rId103"/>
    <p:sldMasterId id="2147483852" r:id="rId104"/>
    <p:sldMasterId id="2147483854" r:id="rId105"/>
    <p:sldMasterId id="2147483856" r:id="rId106"/>
    <p:sldMasterId id="2147483858" r:id="rId107"/>
    <p:sldMasterId id="2147483860" r:id="rId108"/>
    <p:sldMasterId id="2147483862" r:id="rId109"/>
    <p:sldMasterId id="2147483864" r:id="rId110"/>
    <p:sldMasterId id="2147483866" r:id="rId111"/>
    <p:sldMasterId id="2147483868" r:id="rId112"/>
    <p:sldMasterId id="2147483870" r:id="rId113"/>
    <p:sldMasterId id="2147483872" r:id="rId114"/>
    <p:sldMasterId id="2147483874" r:id="rId115"/>
    <p:sldMasterId id="2147483876" r:id="rId116"/>
    <p:sldMasterId id="2147483878" r:id="rId117"/>
    <p:sldMasterId id="2147483880" r:id="rId118"/>
    <p:sldMasterId id="2147483882" r:id="rId119"/>
    <p:sldMasterId id="2147483884" r:id="rId120"/>
    <p:sldMasterId id="2147483886" r:id="rId121"/>
    <p:sldMasterId id="2147483888" r:id="rId122"/>
    <p:sldMasterId id="2147483890" r:id="rId123"/>
    <p:sldMasterId id="2147483892" r:id="rId124"/>
    <p:sldMasterId id="2147483894" r:id="rId125"/>
    <p:sldMasterId id="2147483896" r:id="rId126"/>
    <p:sldMasterId id="2147483898" r:id="rId127"/>
    <p:sldMasterId id="2147483900" r:id="rId128"/>
    <p:sldMasterId id="2147483902" r:id="rId129"/>
    <p:sldMasterId id="2147483904" r:id="rId130"/>
    <p:sldMasterId id="2147483906" r:id="rId131"/>
    <p:sldMasterId id="2147483908" r:id="rId132"/>
    <p:sldMasterId id="2147483910" r:id="rId133"/>
    <p:sldMasterId id="2147483912" r:id="rId134"/>
    <p:sldMasterId id="2147483914" r:id="rId135"/>
    <p:sldMasterId id="2147483916" r:id="rId136"/>
    <p:sldMasterId id="2147483918" r:id="rId137"/>
    <p:sldMasterId id="2147483920" r:id="rId138"/>
    <p:sldMasterId id="2147483922" r:id="rId139"/>
    <p:sldMasterId id="2147483924" r:id="rId140"/>
    <p:sldMasterId id="2147483926" r:id="rId141"/>
    <p:sldMasterId id="2147483928" r:id="rId142"/>
    <p:sldMasterId id="2147483930" r:id="rId143"/>
    <p:sldMasterId id="2147483932" r:id="rId144"/>
    <p:sldMasterId id="2147483934" r:id="rId145"/>
  </p:sldMasterIdLst>
  <p:sldIdLst>
    <p:sldId id="256" r:id="rId146"/>
    <p:sldId id="257" r:id="rId147"/>
    <p:sldId id="258" r:id="rId148"/>
    <p:sldId id="259" r:id="rId149"/>
    <p:sldId id="260" r:id="rId150"/>
    <p:sldId id="261" r:id="rId151"/>
    <p:sldId id="262" r:id="rId152"/>
    <p:sldId id="263" r:id="rId153"/>
    <p:sldId id="264" r:id="rId154"/>
    <p:sldId id="265" r:id="rId155"/>
    <p:sldId id="266" r:id="rId156"/>
    <p:sldId id="267" r:id="rId157"/>
    <p:sldId id="268" r:id="rId158"/>
    <p:sldId id="269" r:id="rId159"/>
    <p:sldId id="270" r:id="rId160"/>
    <p:sldId id="271" r:id="rId161"/>
    <p:sldId id="272" r:id="rId162"/>
    <p:sldId id="273" r:id="rId163"/>
    <p:sldId id="274" r:id="rId164"/>
    <p:sldId id="275" r:id="rId165"/>
    <p:sldId id="276" r:id="rId166"/>
    <p:sldId id="277" r:id="rId167"/>
    <p:sldId id="278" r:id="rId168"/>
    <p:sldId id="279" r:id="rId169"/>
    <p:sldId id="280" r:id="rId170"/>
    <p:sldId id="281" r:id="rId171"/>
    <p:sldId id="282" r:id="rId172"/>
    <p:sldId id="283" r:id="rId173"/>
    <p:sldId id="284" r:id="rId174"/>
    <p:sldId id="285" r:id="rId175"/>
    <p:sldId id="286" r:id="rId176"/>
    <p:sldId id="287" r:id="rId177"/>
    <p:sldId id="288" r:id="rId178"/>
    <p:sldId id="289" r:id="rId179"/>
    <p:sldId id="290" r:id="rId180"/>
    <p:sldId id="291" r:id="rId181"/>
    <p:sldId id="292" r:id="rId182"/>
    <p:sldId id="293" r:id="rId183"/>
    <p:sldId id="294" r:id="rId184"/>
    <p:sldId id="295" r:id="rId185"/>
    <p:sldId id="296" r:id="rId186"/>
    <p:sldId id="297" r:id="rId187"/>
    <p:sldId id="298" r:id="rId188"/>
    <p:sldId id="299" r:id="rId189"/>
    <p:sldId id="300" r:id="rId190"/>
    <p:sldId id="301" r:id="rId191"/>
    <p:sldId id="302" r:id="rId192"/>
    <p:sldId id="303" r:id="rId193"/>
    <p:sldId id="304" r:id="rId194"/>
    <p:sldId id="305" r:id="rId195"/>
    <p:sldId id="306" r:id="rId196"/>
    <p:sldId id="307" r:id="rId197"/>
    <p:sldId id="308" r:id="rId198"/>
  </p:sldIdLst>
  <p:sldSz cx="12192000" cy="6858000"/>
  <p:notesSz cx="7559675" cy="10691813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slideMaster" Target="slideMasters/slideMaster4.xml"/><Relationship Id="rId6" Type="http://schemas.openxmlformats.org/officeDocument/2006/relationships/slideMaster" Target="slideMasters/slideMaster5.xml"/><Relationship Id="rId7" Type="http://schemas.openxmlformats.org/officeDocument/2006/relationships/slideMaster" Target="slideMasters/slideMaster6.xml"/><Relationship Id="rId8" Type="http://schemas.openxmlformats.org/officeDocument/2006/relationships/slideMaster" Target="slideMasters/slideMaster7.xml"/><Relationship Id="rId9" Type="http://schemas.openxmlformats.org/officeDocument/2006/relationships/slideMaster" Target="slideMasters/slideMaster8.xml"/><Relationship Id="rId10" Type="http://schemas.openxmlformats.org/officeDocument/2006/relationships/slideMaster" Target="slideMasters/slideMaster9.xml"/><Relationship Id="rId11" Type="http://schemas.openxmlformats.org/officeDocument/2006/relationships/slideMaster" Target="slideMasters/slideMaster10.xml"/><Relationship Id="rId12" Type="http://schemas.openxmlformats.org/officeDocument/2006/relationships/slideMaster" Target="slideMasters/slideMaster11.xml"/><Relationship Id="rId13" Type="http://schemas.openxmlformats.org/officeDocument/2006/relationships/slideMaster" Target="slideMasters/slideMaster12.xml"/><Relationship Id="rId14" Type="http://schemas.openxmlformats.org/officeDocument/2006/relationships/slideMaster" Target="slideMasters/slideMaster13.xml"/><Relationship Id="rId15" Type="http://schemas.openxmlformats.org/officeDocument/2006/relationships/slideMaster" Target="slideMasters/slideMaster14.xml"/><Relationship Id="rId16" Type="http://schemas.openxmlformats.org/officeDocument/2006/relationships/slideMaster" Target="slideMasters/slideMaster15.xml"/><Relationship Id="rId17" Type="http://schemas.openxmlformats.org/officeDocument/2006/relationships/slideMaster" Target="slideMasters/slideMaster16.xml"/><Relationship Id="rId18" Type="http://schemas.openxmlformats.org/officeDocument/2006/relationships/slideMaster" Target="slideMasters/slideMaster17.xml"/><Relationship Id="rId19" Type="http://schemas.openxmlformats.org/officeDocument/2006/relationships/slideMaster" Target="slideMasters/slideMaster18.xml"/><Relationship Id="rId20" Type="http://schemas.openxmlformats.org/officeDocument/2006/relationships/slideMaster" Target="slideMasters/slideMaster19.xml"/><Relationship Id="rId21" Type="http://schemas.openxmlformats.org/officeDocument/2006/relationships/slideMaster" Target="slideMasters/slideMaster20.xml"/><Relationship Id="rId22" Type="http://schemas.openxmlformats.org/officeDocument/2006/relationships/slideMaster" Target="slideMasters/slideMaster21.xml"/><Relationship Id="rId23" Type="http://schemas.openxmlformats.org/officeDocument/2006/relationships/slideMaster" Target="slideMasters/slideMaster22.xml"/><Relationship Id="rId24" Type="http://schemas.openxmlformats.org/officeDocument/2006/relationships/slideMaster" Target="slideMasters/slideMaster23.xml"/><Relationship Id="rId25" Type="http://schemas.openxmlformats.org/officeDocument/2006/relationships/slideMaster" Target="slideMasters/slideMaster24.xml"/><Relationship Id="rId26" Type="http://schemas.openxmlformats.org/officeDocument/2006/relationships/slideMaster" Target="slideMasters/slideMaster25.xml"/><Relationship Id="rId27" Type="http://schemas.openxmlformats.org/officeDocument/2006/relationships/slideMaster" Target="slideMasters/slideMaster26.xml"/><Relationship Id="rId28" Type="http://schemas.openxmlformats.org/officeDocument/2006/relationships/slideMaster" Target="slideMasters/slideMaster27.xml"/><Relationship Id="rId29" Type="http://schemas.openxmlformats.org/officeDocument/2006/relationships/slideMaster" Target="slideMasters/slideMaster28.xml"/><Relationship Id="rId30" Type="http://schemas.openxmlformats.org/officeDocument/2006/relationships/slideMaster" Target="slideMasters/slideMaster29.xml"/><Relationship Id="rId31" Type="http://schemas.openxmlformats.org/officeDocument/2006/relationships/slideMaster" Target="slideMasters/slideMaster30.xml"/><Relationship Id="rId32" Type="http://schemas.openxmlformats.org/officeDocument/2006/relationships/slideMaster" Target="slideMasters/slideMaster31.xml"/><Relationship Id="rId33" Type="http://schemas.openxmlformats.org/officeDocument/2006/relationships/slideMaster" Target="slideMasters/slideMaster32.xml"/><Relationship Id="rId34" Type="http://schemas.openxmlformats.org/officeDocument/2006/relationships/slideMaster" Target="slideMasters/slideMaster33.xml"/><Relationship Id="rId35" Type="http://schemas.openxmlformats.org/officeDocument/2006/relationships/slideMaster" Target="slideMasters/slideMaster34.xml"/><Relationship Id="rId36" Type="http://schemas.openxmlformats.org/officeDocument/2006/relationships/slideMaster" Target="slideMasters/slideMaster35.xml"/><Relationship Id="rId37" Type="http://schemas.openxmlformats.org/officeDocument/2006/relationships/slideMaster" Target="slideMasters/slideMaster36.xml"/><Relationship Id="rId38" Type="http://schemas.openxmlformats.org/officeDocument/2006/relationships/slideMaster" Target="slideMasters/slideMaster37.xml"/><Relationship Id="rId39" Type="http://schemas.openxmlformats.org/officeDocument/2006/relationships/slideMaster" Target="slideMasters/slideMaster38.xml"/><Relationship Id="rId40" Type="http://schemas.openxmlformats.org/officeDocument/2006/relationships/slideMaster" Target="slideMasters/slideMaster39.xml"/><Relationship Id="rId41" Type="http://schemas.openxmlformats.org/officeDocument/2006/relationships/slideMaster" Target="slideMasters/slideMaster40.xml"/><Relationship Id="rId42" Type="http://schemas.openxmlformats.org/officeDocument/2006/relationships/slideMaster" Target="slideMasters/slideMaster41.xml"/><Relationship Id="rId43" Type="http://schemas.openxmlformats.org/officeDocument/2006/relationships/slideMaster" Target="slideMasters/slideMaster42.xml"/><Relationship Id="rId44" Type="http://schemas.openxmlformats.org/officeDocument/2006/relationships/slideMaster" Target="slideMasters/slideMaster43.xml"/><Relationship Id="rId45" Type="http://schemas.openxmlformats.org/officeDocument/2006/relationships/slideMaster" Target="slideMasters/slideMaster44.xml"/><Relationship Id="rId46" Type="http://schemas.openxmlformats.org/officeDocument/2006/relationships/slideMaster" Target="slideMasters/slideMaster45.xml"/><Relationship Id="rId47" Type="http://schemas.openxmlformats.org/officeDocument/2006/relationships/slideMaster" Target="slideMasters/slideMaster46.xml"/><Relationship Id="rId48" Type="http://schemas.openxmlformats.org/officeDocument/2006/relationships/slideMaster" Target="slideMasters/slideMaster47.xml"/><Relationship Id="rId49" Type="http://schemas.openxmlformats.org/officeDocument/2006/relationships/slideMaster" Target="slideMasters/slideMaster48.xml"/><Relationship Id="rId50" Type="http://schemas.openxmlformats.org/officeDocument/2006/relationships/slideMaster" Target="slideMasters/slideMaster49.xml"/><Relationship Id="rId51" Type="http://schemas.openxmlformats.org/officeDocument/2006/relationships/slideMaster" Target="slideMasters/slideMaster50.xml"/><Relationship Id="rId52" Type="http://schemas.openxmlformats.org/officeDocument/2006/relationships/slideMaster" Target="slideMasters/slideMaster51.xml"/><Relationship Id="rId53" Type="http://schemas.openxmlformats.org/officeDocument/2006/relationships/slideMaster" Target="slideMasters/slideMaster52.xml"/><Relationship Id="rId54" Type="http://schemas.openxmlformats.org/officeDocument/2006/relationships/slideMaster" Target="slideMasters/slideMaster53.xml"/><Relationship Id="rId55" Type="http://schemas.openxmlformats.org/officeDocument/2006/relationships/slideMaster" Target="slideMasters/slideMaster54.xml"/><Relationship Id="rId56" Type="http://schemas.openxmlformats.org/officeDocument/2006/relationships/slideMaster" Target="slideMasters/slideMaster55.xml"/><Relationship Id="rId57" Type="http://schemas.openxmlformats.org/officeDocument/2006/relationships/slideMaster" Target="slideMasters/slideMaster56.xml"/><Relationship Id="rId58" Type="http://schemas.openxmlformats.org/officeDocument/2006/relationships/slideMaster" Target="slideMasters/slideMaster57.xml"/><Relationship Id="rId59" Type="http://schemas.openxmlformats.org/officeDocument/2006/relationships/slideMaster" Target="slideMasters/slideMaster58.xml"/><Relationship Id="rId60" Type="http://schemas.openxmlformats.org/officeDocument/2006/relationships/slideMaster" Target="slideMasters/slideMaster59.xml"/><Relationship Id="rId61" Type="http://schemas.openxmlformats.org/officeDocument/2006/relationships/slideMaster" Target="slideMasters/slideMaster60.xml"/><Relationship Id="rId62" Type="http://schemas.openxmlformats.org/officeDocument/2006/relationships/slideMaster" Target="slideMasters/slideMaster61.xml"/><Relationship Id="rId63" Type="http://schemas.openxmlformats.org/officeDocument/2006/relationships/slideMaster" Target="slideMasters/slideMaster62.xml"/><Relationship Id="rId64" Type="http://schemas.openxmlformats.org/officeDocument/2006/relationships/slideMaster" Target="slideMasters/slideMaster63.xml"/><Relationship Id="rId65" Type="http://schemas.openxmlformats.org/officeDocument/2006/relationships/slideMaster" Target="slideMasters/slideMaster64.xml"/><Relationship Id="rId66" Type="http://schemas.openxmlformats.org/officeDocument/2006/relationships/slideMaster" Target="slideMasters/slideMaster65.xml"/><Relationship Id="rId67" Type="http://schemas.openxmlformats.org/officeDocument/2006/relationships/slideMaster" Target="slideMasters/slideMaster66.xml"/><Relationship Id="rId68" Type="http://schemas.openxmlformats.org/officeDocument/2006/relationships/slideMaster" Target="slideMasters/slideMaster67.xml"/><Relationship Id="rId69" Type="http://schemas.openxmlformats.org/officeDocument/2006/relationships/slideMaster" Target="slideMasters/slideMaster68.xml"/><Relationship Id="rId70" Type="http://schemas.openxmlformats.org/officeDocument/2006/relationships/slideMaster" Target="slideMasters/slideMaster69.xml"/><Relationship Id="rId71" Type="http://schemas.openxmlformats.org/officeDocument/2006/relationships/slideMaster" Target="slideMasters/slideMaster70.xml"/><Relationship Id="rId72" Type="http://schemas.openxmlformats.org/officeDocument/2006/relationships/slideMaster" Target="slideMasters/slideMaster71.xml"/><Relationship Id="rId73" Type="http://schemas.openxmlformats.org/officeDocument/2006/relationships/slideMaster" Target="slideMasters/slideMaster72.xml"/><Relationship Id="rId74" Type="http://schemas.openxmlformats.org/officeDocument/2006/relationships/slideMaster" Target="slideMasters/slideMaster73.xml"/><Relationship Id="rId75" Type="http://schemas.openxmlformats.org/officeDocument/2006/relationships/slideMaster" Target="slideMasters/slideMaster74.xml"/><Relationship Id="rId76" Type="http://schemas.openxmlformats.org/officeDocument/2006/relationships/slideMaster" Target="slideMasters/slideMaster75.xml"/><Relationship Id="rId77" Type="http://schemas.openxmlformats.org/officeDocument/2006/relationships/slideMaster" Target="slideMasters/slideMaster76.xml"/><Relationship Id="rId78" Type="http://schemas.openxmlformats.org/officeDocument/2006/relationships/slideMaster" Target="slideMasters/slideMaster77.xml"/><Relationship Id="rId79" Type="http://schemas.openxmlformats.org/officeDocument/2006/relationships/slideMaster" Target="slideMasters/slideMaster78.xml"/><Relationship Id="rId80" Type="http://schemas.openxmlformats.org/officeDocument/2006/relationships/slideMaster" Target="slideMasters/slideMaster79.xml"/><Relationship Id="rId81" Type="http://schemas.openxmlformats.org/officeDocument/2006/relationships/slideMaster" Target="slideMasters/slideMaster80.xml"/><Relationship Id="rId82" Type="http://schemas.openxmlformats.org/officeDocument/2006/relationships/slideMaster" Target="slideMasters/slideMaster81.xml"/><Relationship Id="rId83" Type="http://schemas.openxmlformats.org/officeDocument/2006/relationships/slideMaster" Target="slideMasters/slideMaster82.xml"/><Relationship Id="rId84" Type="http://schemas.openxmlformats.org/officeDocument/2006/relationships/slideMaster" Target="slideMasters/slideMaster83.xml"/><Relationship Id="rId85" Type="http://schemas.openxmlformats.org/officeDocument/2006/relationships/slideMaster" Target="slideMasters/slideMaster84.xml"/><Relationship Id="rId86" Type="http://schemas.openxmlformats.org/officeDocument/2006/relationships/slideMaster" Target="slideMasters/slideMaster85.xml"/><Relationship Id="rId87" Type="http://schemas.openxmlformats.org/officeDocument/2006/relationships/slideMaster" Target="slideMasters/slideMaster86.xml"/><Relationship Id="rId88" Type="http://schemas.openxmlformats.org/officeDocument/2006/relationships/slideMaster" Target="slideMasters/slideMaster87.xml"/><Relationship Id="rId89" Type="http://schemas.openxmlformats.org/officeDocument/2006/relationships/slideMaster" Target="slideMasters/slideMaster88.xml"/><Relationship Id="rId90" Type="http://schemas.openxmlformats.org/officeDocument/2006/relationships/slideMaster" Target="slideMasters/slideMaster89.xml"/><Relationship Id="rId91" Type="http://schemas.openxmlformats.org/officeDocument/2006/relationships/slideMaster" Target="slideMasters/slideMaster90.xml"/><Relationship Id="rId92" Type="http://schemas.openxmlformats.org/officeDocument/2006/relationships/slideMaster" Target="slideMasters/slideMaster91.xml"/><Relationship Id="rId93" Type="http://schemas.openxmlformats.org/officeDocument/2006/relationships/slideMaster" Target="slideMasters/slideMaster92.xml"/><Relationship Id="rId94" Type="http://schemas.openxmlformats.org/officeDocument/2006/relationships/slideMaster" Target="slideMasters/slideMaster93.xml"/><Relationship Id="rId95" Type="http://schemas.openxmlformats.org/officeDocument/2006/relationships/slideMaster" Target="slideMasters/slideMaster94.xml"/><Relationship Id="rId96" Type="http://schemas.openxmlformats.org/officeDocument/2006/relationships/slideMaster" Target="slideMasters/slideMaster95.xml"/><Relationship Id="rId97" Type="http://schemas.openxmlformats.org/officeDocument/2006/relationships/slideMaster" Target="slideMasters/slideMaster96.xml"/><Relationship Id="rId98" Type="http://schemas.openxmlformats.org/officeDocument/2006/relationships/slideMaster" Target="slideMasters/slideMaster97.xml"/><Relationship Id="rId99" Type="http://schemas.openxmlformats.org/officeDocument/2006/relationships/slideMaster" Target="slideMasters/slideMaster98.xml"/><Relationship Id="rId100" Type="http://schemas.openxmlformats.org/officeDocument/2006/relationships/slideMaster" Target="slideMasters/slideMaster99.xml"/><Relationship Id="rId101" Type="http://schemas.openxmlformats.org/officeDocument/2006/relationships/slideMaster" Target="slideMasters/slideMaster100.xml"/><Relationship Id="rId102" Type="http://schemas.openxmlformats.org/officeDocument/2006/relationships/slideMaster" Target="slideMasters/slideMaster101.xml"/><Relationship Id="rId103" Type="http://schemas.openxmlformats.org/officeDocument/2006/relationships/slideMaster" Target="slideMasters/slideMaster102.xml"/><Relationship Id="rId104" Type="http://schemas.openxmlformats.org/officeDocument/2006/relationships/slideMaster" Target="slideMasters/slideMaster103.xml"/><Relationship Id="rId105" Type="http://schemas.openxmlformats.org/officeDocument/2006/relationships/slideMaster" Target="slideMasters/slideMaster104.xml"/><Relationship Id="rId106" Type="http://schemas.openxmlformats.org/officeDocument/2006/relationships/slideMaster" Target="slideMasters/slideMaster105.xml"/><Relationship Id="rId107" Type="http://schemas.openxmlformats.org/officeDocument/2006/relationships/slideMaster" Target="slideMasters/slideMaster106.xml"/><Relationship Id="rId108" Type="http://schemas.openxmlformats.org/officeDocument/2006/relationships/slideMaster" Target="slideMasters/slideMaster107.xml"/><Relationship Id="rId109" Type="http://schemas.openxmlformats.org/officeDocument/2006/relationships/slideMaster" Target="slideMasters/slideMaster108.xml"/><Relationship Id="rId110" Type="http://schemas.openxmlformats.org/officeDocument/2006/relationships/slideMaster" Target="slideMasters/slideMaster109.xml"/><Relationship Id="rId111" Type="http://schemas.openxmlformats.org/officeDocument/2006/relationships/slideMaster" Target="slideMasters/slideMaster110.xml"/><Relationship Id="rId112" Type="http://schemas.openxmlformats.org/officeDocument/2006/relationships/slideMaster" Target="slideMasters/slideMaster111.xml"/><Relationship Id="rId113" Type="http://schemas.openxmlformats.org/officeDocument/2006/relationships/slideMaster" Target="slideMasters/slideMaster112.xml"/><Relationship Id="rId114" Type="http://schemas.openxmlformats.org/officeDocument/2006/relationships/slideMaster" Target="slideMasters/slideMaster113.xml"/><Relationship Id="rId115" Type="http://schemas.openxmlformats.org/officeDocument/2006/relationships/slideMaster" Target="slideMasters/slideMaster114.xml"/><Relationship Id="rId116" Type="http://schemas.openxmlformats.org/officeDocument/2006/relationships/slideMaster" Target="slideMasters/slideMaster115.xml"/><Relationship Id="rId117" Type="http://schemas.openxmlformats.org/officeDocument/2006/relationships/slideMaster" Target="slideMasters/slideMaster116.xml"/><Relationship Id="rId118" Type="http://schemas.openxmlformats.org/officeDocument/2006/relationships/slideMaster" Target="slideMasters/slideMaster117.xml"/><Relationship Id="rId119" Type="http://schemas.openxmlformats.org/officeDocument/2006/relationships/slideMaster" Target="slideMasters/slideMaster118.xml"/><Relationship Id="rId120" Type="http://schemas.openxmlformats.org/officeDocument/2006/relationships/slideMaster" Target="slideMasters/slideMaster119.xml"/><Relationship Id="rId121" Type="http://schemas.openxmlformats.org/officeDocument/2006/relationships/slideMaster" Target="slideMasters/slideMaster120.xml"/><Relationship Id="rId122" Type="http://schemas.openxmlformats.org/officeDocument/2006/relationships/slideMaster" Target="slideMasters/slideMaster121.xml"/><Relationship Id="rId123" Type="http://schemas.openxmlformats.org/officeDocument/2006/relationships/slideMaster" Target="slideMasters/slideMaster122.xml"/><Relationship Id="rId124" Type="http://schemas.openxmlformats.org/officeDocument/2006/relationships/slideMaster" Target="slideMasters/slideMaster123.xml"/><Relationship Id="rId125" Type="http://schemas.openxmlformats.org/officeDocument/2006/relationships/slideMaster" Target="slideMasters/slideMaster124.xml"/><Relationship Id="rId126" Type="http://schemas.openxmlformats.org/officeDocument/2006/relationships/slideMaster" Target="slideMasters/slideMaster125.xml"/><Relationship Id="rId127" Type="http://schemas.openxmlformats.org/officeDocument/2006/relationships/slideMaster" Target="slideMasters/slideMaster126.xml"/><Relationship Id="rId128" Type="http://schemas.openxmlformats.org/officeDocument/2006/relationships/slideMaster" Target="slideMasters/slideMaster127.xml"/><Relationship Id="rId129" Type="http://schemas.openxmlformats.org/officeDocument/2006/relationships/slideMaster" Target="slideMasters/slideMaster128.xml"/><Relationship Id="rId130" Type="http://schemas.openxmlformats.org/officeDocument/2006/relationships/slideMaster" Target="slideMasters/slideMaster129.xml"/><Relationship Id="rId131" Type="http://schemas.openxmlformats.org/officeDocument/2006/relationships/slideMaster" Target="slideMasters/slideMaster130.xml"/><Relationship Id="rId132" Type="http://schemas.openxmlformats.org/officeDocument/2006/relationships/slideMaster" Target="slideMasters/slideMaster131.xml"/><Relationship Id="rId133" Type="http://schemas.openxmlformats.org/officeDocument/2006/relationships/slideMaster" Target="slideMasters/slideMaster132.xml"/><Relationship Id="rId134" Type="http://schemas.openxmlformats.org/officeDocument/2006/relationships/slideMaster" Target="slideMasters/slideMaster133.xml"/><Relationship Id="rId135" Type="http://schemas.openxmlformats.org/officeDocument/2006/relationships/slideMaster" Target="slideMasters/slideMaster134.xml"/><Relationship Id="rId136" Type="http://schemas.openxmlformats.org/officeDocument/2006/relationships/slideMaster" Target="slideMasters/slideMaster135.xml"/><Relationship Id="rId137" Type="http://schemas.openxmlformats.org/officeDocument/2006/relationships/slideMaster" Target="slideMasters/slideMaster136.xml"/><Relationship Id="rId138" Type="http://schemas.openxmlformats.org/officeDocument/2006/relationships/slideMaster" Target="slideMasters/slideMaster137.xml"/><Relationship Id="rId139" Type="http://schemas.openxmlformats.org/officeDocument/2006/relationships/slideMaster" Target="slideMasters/slideMaster138.xml"/><Relationship Id="rId140" Type="http://schemas.openxmlformats.org/officeDocument/2006/relationships/slideMaster" Target="slideMasters/slideMaster139.xml"/><Relationship Id="rId141" Type="http://schemas.openxmlformats.org/officeDocument/2006/relationships/slideMaster" Target="slideMasters/slideMaster140.xml"/><Relationship Id="rId142" Type="http://schemas.openxmlformats.org/officeDocument/2006/relationships/slideMaster" Target="slideMasters/slideMaster141.xml"/><Relationship Id="rId143" Type="http://schemas.openxmlformats.org/officeDocument/2006/relationships/slideMaster" Target="slideMasters/slideMaster142.xml"/><Relationship Id="rId144" Type="http://schemas.openxmlformats.org/officeDocument/2006/relationships/slideMaster" Target="slideMasters/slideMaster143.xml"/><Relationship Id="rId145" Type="http://schemas.openxmlformats.org/officeDocument/2006/relationships/slideMaster" Target="slideMasters/slideMaster144.xml"/><Relationship Id="rId146" Type="http://schemas.openxmlformats.org/officeDocument/2006/relationships/slide" Target="slides/slide1.xml"/><Relationship Id="rId147" Type="http://schemas.openxmlformats.org/officeDocument/2006/relationships/slide" Target="slides/slide2.xml"/><Relationship Id="rId148" Type="http://schemas.openxmlformats.org/officeDocument/2006/relationships/slide" Target="slides/slide3.xml"/><Relationship Id="rId149" Type="http://schemas.openxmlformats.org/officeDocument/2006/relationships/slide" Target="slides/slide4.xml"/><Relationship Id="rId150" Type="http://schemas.openxmlformats.org/officeDocument/2006/relationships/slide" Target="slides/slide5.xml"/><Relationship Id="rId151" Type="http://schemas.openxmlformats.org/officeDocument/2006/relationships/slide" Target="slides/slide6.xml"/><Relationship Id="rId152" Type="http://schemas.openxmlformats.org/officeDocument/2006/relationships/slide" Target="slides/slide7.xml"/><Relationship Id="rId153" Type="http://schemas.openxmlformats.org/officeDocument/2006/relationships/slide" Target="slides/slide8.xml"/><Relationship Id="rId154" Type="http://schemas.openxmlformats.org/officeDocument/2006/relationships/slide" Target="slides/slide9.xml"/><Relationship Id="rId155" Type="http://schemas.openxmlformats.org/officeDocument/2006/relationships/slide" Target="slides/slide10.xml"/><Relationship Id="rId156" Type="http://schemas.openxmlformats.org/officeDocument/2006/relationships/slide" Target="slides/slide11.xml"/><Relationship Id="rId157" Type="http://schemas.openxmlformats.org/officeDocument/2006/relationships/slide" Target="slides/slide12.xml"/><Relationship Id="rId158" Type="http://schemas.openxmlformats.org/officeDocument/2006/relationships/slide" Target="slides/slide13.xml"/><Relationship Id="rId159" Type="http://schemas.openxmlformats.org/officeDocument/2006/relationships/slide" Target="slides/slide14.xml"/><Relationship Id="rId160" Type="http://schemas.openxmlformats.org/officeDocument/2006/relationships/slide" Target="slides/slide15.xml"/><Relationship Id="rId161" Type="http://schemas.openxmlformats.org/officeDocument/2006/relationships/slide" Target="slides/slide16.xml"/><Relationship Id="rId162" Type="http://schemas.openxmlformats.org/officeDocument/2006/relationships/slide" Target="slides/slide17.xml"/><Relationship Id="rId163" Type="http://schemas.openxmlformats.org/officeDocument/2006/relationships/slide" Target="slides/slide18.xml"/><Relationship Id="rId164" Type="http://schemas.openxmlformats.org/officeDocument/2006/relationships/slide" Target="slides/slide19.xml"/><Relationship Id="rId165" Type="http://schemas.openxmlformats.org/officeDocument/2006/relationships/slide" Target="slides/slide20.xml"/><Relationship Id="rId166" Type="http://schemas.openxmlformats.org/officeDocument/2006/relationships/slide" Target="slides/slide21.xml"/><Relationship Id="rId167" Type="http://schemas.openxmlformats.org/officeDocument/2006/relationships/slide" Target="slides/slide22.xml"/><Relationship Id="rId168" Type="http://schemas.openxmlformats.org/officeDocument/2006/relationships/slide" Target="slides/slide23.xml"/><Relationship Id="rId169" Type="http://schemas.openxmlformats.org/officeDocument/2006/relationships/slide" Target="slides/slide24.xml"/><Relationship Id="rId170" Type="http://schemas.openxmlformats.org/officeDocument/2006/relationships/slide" Target="slides/slide25.xml"/><Relationship Id="rId171" Type="http://schemas.openxmlformats.org/officeDocument/2006/relationships/slide" Target="slides/slide26.xml"/><Relationship Id="rId172" Type="http://schemas.openxmlformats.org/officeDocument/2006/relationships/slide" Target="slides/slide27.xml"/><Relationship Id="rId173" Type="http://schemas.openxmlformats.org/officeDocument/2006/relationships/slide" Target="slides/slide28.xml"/><Relationship Id="rId174" Type="http://schemas.openxmlformats.org/officeDocument/2006/relationships/slide" Target="slides/slide29.xml"/><Relationship Id="rId175" Type="http://schemas.openxmlformats.org/officeDocument/2006/relationships/slide" Target="slides/slide30.xml"/><Relationship Id="rId176" Type="http://schemas.openxmlformats.org/officeDocument/2006/relationships/slide" Target="slides/slide31.xml"/><Relationship Id="rId177" Type="http://schemas.openxmlformats.org/officeDocument/2006/relationships/slide" Target="slides/slide32.xml"/><Relationship Id="rId178" Type="http://schemas.openxmlformats.org/officeDocument/2006/relationships/slide" Target="slides/slide33.xml"/><Relationship Id="rId179" Type="http://schemas.openxmlformats.org/officeDocument/2006/relationships/slide" Target="slides/slide34.xml"/><Relationship Id="rId180" Type="http://schemas.openxmlformats.org/officeDocument/2006/relationships/slide" Target="slides/slide35.xml"/><Relationship Id="rId181" Type="http://schemas.openxmlformats.org/officeDocument/2006/relationships/slide" Target="slides/slide36.xml"/><Relationship Id="rId182" Type="http://schemas.openxmlformats.org/officeDocument/2006/relationships/slide" Target="slides/slide37.xml"/><Relationship Id="rId183" Type="http://schemas.openxmlformats.org/officeDocument/2006/relationships/slide" Target="slides/slide38.xml"/><Relationship Id="rId184" Type="http://schemas.openxmlformats.org/officeDocument/2006/relationships/slide" Target="slides/slide39.xml"/><Relationship Id="rId185" Type="http://schemas.openxmlformats.org/officeDocument/2006/relationships/slide" Target="slides/slide40.xml"/><Relationship Id="rId186" Type="http://schemas.openxmlformats.org/officeDocument/2006/relationships/slide" Target="slides/slide41.xml"/><Relationship Id="rId187" Type="http://schemas.openxmlformats.org/officeDocument/2006/relationships/slide" Target="slides/slide42.xml"/><Relationship Id="rId188" Type="http://schemas.openxmlformats.org/officeDocument/2006/relationships/slide" Target="slides/slide43.xml"/><Relationship Id="rId189" Type="http://schemas.openxmlformats.org/officeDocument/2006/relationships/slide" Target="slides/slide44.xml"/><Relationship Id="rId190" Type="http://schemas.openxmlformats.org/officeDocument/2006/relationships/slide" Target="slides/slide45.xml"/><Relationship Id="rId191" Type="http://schemas.openxmlformats.org/officeDocument/2006/relationships/slide" Target="slides/slide46.xml"/><Relationship Id="rId192" Type="http://schemas.openxmlformats.org/officeDocument/2006/relationships/slide" Target="slides/slide47.xml"/><Relationship Id="rId193" Type="http://schemas.openxmlformats.org/officeDocument/2006/relationships/slide" Target="slides/slide48.xml"/><Relationship Id="rId194" Type="http://schemas.openxmlformats.org/officeDocument/2006/relationships/slide" Target="slides/slide49.xml"/><Relationship Id="rId195" Type="http://schemas.openxmlformats.org/officeDocument/2006/relationships/slide" Target="slides/slide50.xml"/><Relationship Id="rId196" Type="http://schemas.openxmlformats.org/officeDocument/2006/relationships/slide" Target="slides/slide51.xml"/><Relationship Id="rId197" Type="http://schemas.openxmlformats.org/officeDocument/2006/relationships/slide" Target="slides/slide52.xml"/><Relationship Id="rId198" Type="http://schemas.openxmlformats.org/officeDocument/2006/relationships/slide" Target="slides/slide53.xml"/><Relationship Id="rId199" Type="http://schemas.openxmlformats.org/officeDocument/2006/relationships/presProps" Target="presProps.xml"/>
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eg>
</file>

<file path=ppt/media/image19.png>
</file>

<file path=ppt/media/image2.png>
</file>

<file path=ppt/media/image20.jpeg>
</file>

<file path=ppt/media/image21.png>
</file>

<file path=ppt/media/image22.png>
</file>

<file path=ppt/media/image23.jpeg>
</file>

<file path=ppt/media/image24.jpeg>
</file>

<file path=ppt/media/image25.jpeg>
</file>

<file path=ppt/media/image26.jpeg>
</file>

<file path=ppt/media/image27.jpeg>
</file>

<file path=ppt/media/image28.jpeg>
</file>

<file path=ppt/media/image29.jpeg>
</file>

<file path=ppt/media/image3.png>
</file>

<file path=ppt/media/image30.pn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0.xml"/>
</Relationships>
</file>

<file path=ppt/slideLayouts/_rels/slideLayout10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00.xml"/>
</Relationships>
</file>

<file path=ppt/slideLayouts/_rels/slideLayout10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01.xml"/>
</Relationships>
</file>

<file path=ppt/slideLayouts/_rels/slideLayout10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02.xml"/>
</Relationships>
</file>

<file path=ppt/slideLayouts/_rels/slideLayout10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03.xml"/>
</Relationships>
</file>

<file path=ppt/slideLayouts/_rels/slideLayout10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04.xml"/>
</Relationships>
</file>

<file path=ppt/slideLayouts/_rels/slideLayout10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05.xml"/>
</Relationships>
</file>

<file path=ppt/slideLayouts/_rels/slideLayout10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06.xml"/>
</Relationships>
</file>

<file path=ppt/slideLayouts/_rels/slideLayout10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07.xml"/>
</Relationships>
</file>

<file path=ppt/slideLayouts/_rels/slideLayout10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08.xml"/>
</Relationships>
</file>

<file path=ppt/slideLayouts/_rels/slideLayout10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09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1.xml"/>
</Relationships>
</file>

<file path=ppt/slideLayouts/_rels/slideLayout1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10.xml"/>
</Relationships>
</file>

<file path=ppt/slideLayouts/_rels/slideLayout1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11.xml"/>
</Relationships>
</file>

<file path=ppt/slideLayouts/_rels/slideLayout1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12.xml"/>
</Relationships>
</file>

<file path=ppt/slideLayouts/_rels/slideLayout1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13.xml"/>
</Relationships>
</file>

<file path=ppt/slideLayouts/_rels/slideLayout1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14.xml"/>
</Relationships>
</file>

<file path=ppt/slideLayouts/_rels/slideLayout1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15.xml"/>
</Relationships>
</file>

<file path=ppt/slideLayouts/_rels/slideLayout1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16.xml"/>
</Relationships>
</file>

<file path=ppt/slideLayouts/_rels/slideLayout1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17.xml"/>
</Relationships>
</file>

<file path=ppt/slideLayouts/_rels/slideLayout1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18.xml"/>
</Relationships>
</file>

<file path=ppt/slideLayouts/_rels/slideLayout1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19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2.xml"/>
</Relationships>
</file>

<file path=ppt/slideLayouts/_rels/slideLayout1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20.xml"/>
</Relationships>
</file>

<file path=ppt/slideLayouts/_rels/slideLayout1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21.xml"/>
</Relationships>
</file>

<file path=ppt/slideLayouts/_rels/slideLayout1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22.xml"/>
</Relationships>
</file>

<file path=ppt/slideLayouts/_rels/slideLayout1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23.xml"/>
</Relationships>
</file>

<file path=ppt/slideLayouts/_rels/slideLayout1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24.xml"/>
</Relationships>
</file>

<file path=ppt/slideLayouts/_rels/slideLayout12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25.xml"/>
</Relationships>
</file>

<file path=ppt/slideLayouts/_rels/slideLayout12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26.xml"/>
</Relationships>
</file>

<file path=ppt/slideLayouts/_rels/slideLayout12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27.xml"/>
</Relationships>
</file>

<file path=ppt/slideLayouts/_rels/slideLayout12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28.xml"/>
</Relationships>
</file>

<file path=ppt/slideLayouts/_rels/slideLayout12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29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3.xml"/>
</Relationships>
</file>

<file path=ppt/slideLayouts/_rels/slideLayout13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30.xml"/>
</Relationships>
</file>

<file path=ppt/slideLayouts/_rels/slideLayout13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31.xml"/>
</Relationships>
</file>

<file path=ppt/slideLayouts/_rels/slideLayout13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32.xml"/>
</Relationships>
</file>

<file path=ppt/slideLayouts/_rels/slideLayout13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33.xml"/>
</Relationships>
</file>

<file path=ppt/slideLayouts/_rels/slideLayout13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34.xml"/>
</Relationships>
</file>

<file path=ppt/slideLayouts/_rels/slideLayout13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35.xml"/>
</Relationships>
</file>

<file path=ppt/slideLayouts/_rels/slideLayout13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36.xml"/>
</Relationships>
</file>

<file path=ppt/slideLayouts/_rels/slideLayout13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37.xml"/>
</Relationships>
</file>

<file path=ppt/slideLayouts/_rels/slideLayout13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38.xml"/>
</Relationships>
</file>

<file path=ppt/slideLayouts/_rels/slideLayout13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39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4.xml"/>
</Relationships>
</file>

<file path=ppt/slideLayouts/_rels/slideLayout14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40.xml"/>
</Relationships>
</file>

<file path=ppt/slideLayouts/_rels/slideLayout14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41.xml"/>
</Relationships>
</file>

<file path=ppt/slideLayouts/_rels/slideLayout14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42.xml"/>
</Relationships>
</file>

<file path=ppt/slideLayouts/_rels/slideLayout14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43.xml"/>
</Relationships>
</file>

<file path=ppt/slideLayouts/_rels/slideLayout14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44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5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6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7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8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9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0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1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3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4.xml"/>
</Relationships>
</file>

<file path=ppt/slideLayouts/_rels/slideLayout2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5.xml"/>
</Relationships>
</file>

<file path=ppt/slideLayouts/_rels/slideLayout2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6.xml"/>
</Relationships>
</file>

<file path=ppt/slideLayouts/_rels/slideLayout2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7.xml"/>
</Relationships>
</file>

<file path=ppt/slideLayouts/_rels/slideLayout2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8.xml"/>
</Relationships>
</file>

<file path=ppt/slideLayouts/_rels/slideLayout2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9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0.xml"/>
</Relationships>
</file>

<file path=ppt/slideLayouts/_rels/slideLayout3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1.xml"/>
</Relationships>
</file>

<file path=ppt/slideLayouts/_rels/slideLayout3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2.xml"/>
</Relationships>
</file>

<file path=ppt/slideLayouts/_rels/slideLayout3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3.xml"/>
</Relationships>
</file>

<file path=ppt/slideLayouts/_rels/slideLayout3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4.xml"/>
</Relationships>
</file>

<file path=ppt/slideLayouts/_rels/slideLayout3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5.xml"/>
</Relationships>
</file>

<file path=ppt/slideLayouts/_rels/slideLayout3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6.xml"/>
</Relationships>
</file>

<file path=ppt/slideLayouts/_rels/slideLayout3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7.xml"/>
</Relationships>
</file>

<file path=ppt/slideLayouts/_rels/slideLayout3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8.xml"/>
</Relationships>
</file>

<file path=ppt/slideLayouts/_rels/slideLayout3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9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0.xml"/>
</Relationships>
</file>

<file path=ppt/slideLayouts/_rels/slideLayout4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1.xml"/>
</Relationships>
</file>

<file path=ppt/slideLayouts/_rels/slideLayout4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2.xml"/>
</Relationships>
</file>

<file path=ppt/slideLayouts/_rels/slideLayout4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3.xml"/>
</Relationships>
</file>

<file path=ppt/slideLayouts/_rels/slideLayout4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4.xml"/>
</Relationships>
</file>

<file path=ppt/slideLayouts/_rels/slideLayout4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5.xml"/>
</Relationships>
</file>

<file path=ppt/slideLayouts/_rels/slideLayout4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6.xml"/>
</Relationships>
</file>

<file path=ppt/slideLayouts/_rels/slideLayout4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7.xml"/>
</Relationships>
</file>

<file path=ppt/slideLayouts/_rels/slideLayout4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8.xml"/>
</Relationships>
</file>

<file path=ppt/slideLayouts/_rels/slideLayout4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9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0.xml"/>
</Relationships>
</file>

<file path=ppt/slideLayouts/_rels/slideLayout5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1.xml"/>
</Relationships>
</file>

<file path=ppt/slideLayouts/_rels/slideLayout5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2.xml"/>
</Relationships>
</file>

<file path=ppt/slideLayouts/_rels/slideLayout5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3.xml"/>
</Relationships>
</file>

<file path=ppt/slideLayouts/_rels/slideLayout5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4.xml"/>
</Relationships>
</file>

<file path=ppt/slideLayouts/_rels/slideLayout5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5.xml"/>
</Relationships>
</file>

<file path=ppt/slideLayouts/_rels/slideLayout5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6.xml"/>
</Relationships>
</file>

<file path=ppt/slideLayouts/_rels/slideLayout5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7.xml"/>
</Relationships>
</file>

<file path=ppt/slideLayouts/_rels/slideLayout5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8.xml"/>
</Relationships>
</file>

<file path=ppt/slideLayouts/_rels/slideLayout5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9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0.xml"/>
</Relationships>
</file>

<file path=ppt/slideLayouts/_rels/slideLayout6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1.xml"/>
</Relationships>
</file>

<file path=ppt/slideLayouts/_rels/slideLayout6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2.xml"/>
</Relationships>
</file>

<file path=ppt/slideLayouts/_rels/slideLayout6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3.xml"/>
</Relationships>
</file>

<file path=ppt/slideLayouts/_rels/slideLayout6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4.xml"/>
</Relationships>
</file>

<file path=ppt/slideLayouts/_rels/slideLayout6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5.xml"/>
</Relationships>
</file>

<file path=ppt/slideLayouts/_rels/slideLayout6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6.xml"/>
</Relationships>
</file>

<file path=ppt/slideLayouts/_rels/slideLayout6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7.xml"/>
</Relationships>
</file>

<file path=ppt/slideLayouts/_rels/slideLayout6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8.xml"/>
</Relationships>
</file>

<file path=ppt/slideLayouts/_rels/slideLayout6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9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7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0.xml"/>
</Relationships>
</file>

<file path=ppt/slideLayouts/_rels/slideLayout7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1.xml"/>
</Relationships>
</file>

<file path=ppt/slideLayouts/_rels/slideLayout7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2.xml"/>
</Relationships>
</file>

<file path=ppt/slideLayouts/_rels/slideLayout7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3.xml"/>
</Relationships>
</file>

<file path=ppt/slideLayouts/_rels/slideLayout7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4.xml"/>
</Relationships>
</file>

<file path=ppt/slideLayouts/_rels/slideLayout7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5.xml"/>
</Relationships>
</file>

<file path=ppt/slideLayouts/_rels/slideLayout7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6.xml"/>
</Relationships>
</file>

<file path=ppt/slideLayouts/_rels/slideLayout7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7.xml"/>
</Relationships>
</file>

<file path=ppt/slideLayouts/_rels/slideLayout7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8.xml"/>
</Relationships>
</file>

<file path=ppt/slideLayouts/_rels/slideLayout7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9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8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0.xml"/>
</Relationships>
</file>

<file path=ppt/slideLayouts/_rels/slideLayout8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1.xml"/>
</Relationships>
</file>

<file path=ppt/slideLayouts/_rels/slideLayout8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2.xml"/>
</Relationships>
</file>

<file path=ppt/slideLayouts/_rels/slideLayout8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3.xml"/>
</Relationships>
</file>

<file path=ppt/slideLayouts/_rels/slideLayout8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4.xml"/>
</Relationships>
</file>

<file path=ppt/slideLayouts/_rels/slideLayout8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5.xml"/>
</Relationships>
</file>

<file path=ppt/slideLayouts/_rels/slideLayout8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6.xml"/>
</Relationships>
</file>

<file path=ppt/slideLayouts/_rels/slideLayout8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7.xml"/>
</Relationships>
</file>

<file path=ppt/slideLayouts/_rels/slideLayout8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8.xml"/>
</Relationships>
</file>

<file path=ppt/slideLayouts/_rels/slideLayout8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9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9.xml"/>
</Relationships>
</file>

<file path=ppt/slideLayouts/_rels/slideLayout9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90.xml"/>
</Relationships>
</file>

<file path=ppt/slideLayouts/_rels/slideLayout9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91.xml"/>
</Relationships>
</file>

<file path=ppt/slideLayouts/_rels/slideLayout9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92.xml"/>
</Relationships>
</file>

<file path=ppt/slideLayouts/_rels/slideLayout9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93.xml"/>
</Relationships>
</file>

<file path=ppt/slideLayouts/_rels/slideLayout9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94.xml"/>
</Relationships>
</file>

<file path=ppt/slideLayouts/_rels/slideLayout9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95.xml"/>
</Relationships>
</file>

<file path=ppt/slideLayouts/_rels/slideLayout9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96.xml"/>
</Relationships>
</file>

<file path=ppt/slideLayouts/_rels/slideLayout9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97.xml"/>
</Relationships>
</file>

<file path=ppt/slideLayouts/_rels/slideLayout9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98.xml"/>
</Relationships>
</file>

<file path=ppt/slideLayouts/_rels/slideLayout9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99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Tx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GB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GB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0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1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0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Default 8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GB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46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47" name="PlaceHolder 3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0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Default 8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GB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62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63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64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65" name="PlaceHolder 5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0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Default 8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Default 9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Default 9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GB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99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0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Default 9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GB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11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0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Default 9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GB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24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25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0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Default 9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GB" sz="4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0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mediaAndTx" preserve="1">
  <p:cSld name="Default 9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Default 9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GB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49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50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51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GB" sz="4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Default 9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GB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56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57" name="PlaceHolder 3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Default 9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GB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64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65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66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67" name="PlaceHolder 5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Default 9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Default 10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Default 1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GB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79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Default 10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GB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83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Default 10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GB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88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89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Default 10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GB" sz="4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mediaAndTx" preserve="1">
  <p:cSld name="Default 10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Tx" preserve="1">
  <p:cSld name="Default 10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GB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97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98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99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mediaAndTx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AndTwoObj" preserve="1">
  <p:cSld name="Default 10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GB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05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06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07" name="PlaceHolder 4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Tx" preserve="1">
  <p:cSld name="Default 10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GB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21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22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23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AndTwoObj" preserve="1">
  <p:cSld name="Default 10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GB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37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38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39" name="PlaceHolder 4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Default 1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GB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53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54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55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Default 1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GB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68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69" name="PlaceHolder 3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2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Default 1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GB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84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85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86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87" name="PlaceHolder 5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2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Default 1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2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Default 1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2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Default 11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GB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23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2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Default 11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GB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35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Tx" preserve="1">
  <p:cSld name="Defau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GB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3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4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5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3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Default 11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GB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48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49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3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Default 11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GB" sz="4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3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mediaAndTx" preserve="1">
  <p:cSld name="Default 11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3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Tx" preserve="1">
  <p:cSld name="Default 12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GB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81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82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83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3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AndTwoObj" preserve="1">
  <p:cSld name="Default 12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GB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97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98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99" name="PlaceHolder 4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3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Default 12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GB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13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14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15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3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Default 12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GB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28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29" name="PlaceHolder 3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3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Default 12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GB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44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45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46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47" name="PlaceHolder 5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3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Default 12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3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Default 12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AndTwoObj" preserve="1">
  <p:cSld name="Defaul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GB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9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0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1" name="PlaceHolder 4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4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Default 12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GB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83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4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Default 12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GB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95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4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Default 12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GB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08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09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4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Default 13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GB" sz="4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4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mediaAndTx" preserve="1">
  <p:cSld name="Default 13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Defaul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GB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5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6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7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Defaul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GB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0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1" name="PlaceHolder 3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Default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GB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6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7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8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9" name="PlaceHolder 5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Default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Default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GB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9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1" name="PlaceHolder 4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Default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GB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5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Default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GB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7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Default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GB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0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1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Default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GB" sz="4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mediaAndTx" preserve="1">
  <p:cSld name="Default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Default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GB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26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27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28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Default 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GB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34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35" name="PlaceHolder 3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Default 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GB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43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44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45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46" name="PlaceHolder 5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Default 1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Default 1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GB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5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6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7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Default 1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GB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59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Default 1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GB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64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Default 1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GB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70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71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Default 2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GB" sz="4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mediaAndTx" preserve="1">
  <p:cSld name="Default 2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3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Tx" preserve="1">
  <p:cSld name="Default 2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GB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82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83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84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AndTwoObj" preserve="1">
  <p:cSld name="Default 2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GB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91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92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93" name="PlaceHolder 4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Tx" preserve="1">
  <p:cSld name="Default 2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GB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07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08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09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AndTwoObj" preserve="1">
  <p:cSld name="Default 2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GB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23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24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25" name="PlaceHolder 4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Default 2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GB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39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40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41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GB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0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1" name="PlaceHolder 3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Default 2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GB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54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55" name="PlaceHolder 3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Default 2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GB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70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71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72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73" name="PlaceHolder 5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Default 2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4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Default 3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4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Default 3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GB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09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Default 3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GB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21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Default 3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GB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34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35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Default 3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GB" sz="4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mediaAndTx" preserve="1">
  <p:cSld name="Default 3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4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Tx" preserve="1">
  <p:cSld name="Default 3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GB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67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68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69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GB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6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7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8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9" name="PlaceHolder 5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5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AndTwoObj" preserve="1">
  <p:cSld name="Default 3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GB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83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84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85" name="PlaceHolder 4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5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Default 3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GB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99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00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01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5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Default 3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GB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14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15" name="PlaceHolder 3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5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Default 4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GB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30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31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32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33" name="PlaceHolder 5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5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Default 4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5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Default 4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5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Default 4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GB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67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5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Default 4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GB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79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5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Default 4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GB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92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93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5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Default 4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GB" sz="4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6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mediaAndTx" preserve="1">
  <p:cSld name="Default 4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6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Tx" preserve="1">
  <p:cSld name="Default 4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GB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25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26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27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6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AndTwoObj" preserve="1">
  <p:cSld name="Default 4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GB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41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42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43" name="PlaceHolder 4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6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Default 5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GB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57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58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59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6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Default 5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GB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72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73" name="PlaceHolder 3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6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Default 5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GB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88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89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90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91" name="PlaceHolder 5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6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Default 5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6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Default 5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6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Default 5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GB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25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6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Default 5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GB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37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7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Default 5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GB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50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51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7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Default 5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GB" sz="4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7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mediaAndTx" preserve="1">
  <p:cSld name="Default 5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7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Tx" preserve="1">
  <p:cSld name="Default 6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GB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83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84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85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7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AndTwoObj" preserve="1">
  <p:cSld name="Default 6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GB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99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00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01" name="PlaceHolder 4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7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Default 6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GB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15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16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17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7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Default 6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GB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30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31" name="PlaceHolder 3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7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Default 6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GB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46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47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48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49" name="PlaceHolder 5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7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Default 6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7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Default 6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GB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5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8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Default 6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GB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83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8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Default 6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GB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95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8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Default 6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GB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08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09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8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Default 7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GB" sz="4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8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mediaAndTx" preserve="1">
  <p:cSld name="Default 7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8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Tx" preserve="1">
  <p:cSld name="Default 7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GB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41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42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43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8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AndTwoObj" preserve="1">
  <p:cSld name="Default 7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GB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57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58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59" name="PlaceHolder 4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8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Default 7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GB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73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74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75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8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Default 7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GB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88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89" name="PlaceHolder 3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8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Default 7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GB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04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05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06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07" name="PlaceHolder 5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GB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7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9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Default 7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9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Default 7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9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Default 7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GB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41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9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Default 8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GB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53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9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Default 8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GB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66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67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9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Default 8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GB" sz="4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9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mediaAndTx" preserve="1">
  <p:cSld name="Default 8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9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Tx" preserve="1">
  <p:cSld name="Default 8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GB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99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00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01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9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AndTwoObj" preserve="1">
  <p:cSld name="Default 8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GB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15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16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17" name="PlaceHolder 4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9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Default 8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GB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31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32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33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1.xml"/>
</Relationships>
</file>

<file path=ppt/slideMasters/_rels/slideMaster10.xml.rels><?xml version="1.0" encoding="UTF-8"?>
<Relationships xmlns="http://schemas.openxmlformats.org/package/2006/relationships"><Relationship Id="rId1" Type="http://schemas.openxmlformats.org/officeDocument/2006/relationships/theme" Target="../theme/theme10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10.xml"/>
</Relationships>
</file>

<file path=ppt/slideMasters/_rels/slideMaster100.xml.rels><?xml version="1.0" encoding="UTF-8"?>
<Relationships xmlns="http://schemas.openxmlformats.org/package/2006/relationships"><Relationship Id="rId1" Type="http://schemas.openxmlformats.org/officeDocument/2006/relationships/theme" Target="../theme/theme100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100.xml"/>
</Relationships>
</file>

<file path=ppt/slideMasters/_rels/slideMaster101.xml.rels><?xml version="1.0" encoding="UTF-8"?>
<Relationships xmlns="http://schemas.openxmlformats.org/package/2006/relationships"><Relationship Id="rId1" Type="http://schemas.openxmlformats.org/officeDocument/2006/relationships/theme" Target="../theme/theme101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101.xml"/>
</Relationships>
</file>

<file path=ppt/slideMasters/_rels/slideMaster102.xml.rels><?xml version="1.0" encoding="UTF-8"?>
<Relationships xmlns="http://schemas.openxmlformats.org/package/2006/relationships"><Relationship Id="rId1" Type="http://schemas.openxmlformats.org/officeDocument/2006/relationships/theme" Target="../theme/theme102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102.xml"/>
</Relationships>
</file>

<file path=ppt/slideMasters/_rels/slideMaster103.xml.rels><?xml version="1.0" encoding="UTF-8"?>
<Relationships xmlns="http://schemas.openxmlformats.org/package/2006/relationships"><Relationship Id="rId1" Type="http://schemas.openxmlformats.org/officeDocument/2006/relationships/theme" Target="../theme/theme103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103.xml"/>
</Relationships>
</file>

<file path=ppt/slideMasters/_rels/slideMaster104.xml.rels><?xml version="1.0" encoding="UTF-8"?>
<Relationships xmlns="http://schemas.openxmlformats.org/package/2006/relationships"><Relationship Id="rId1" Type="http://schemas.openxmlformats.org/officeDocument/2006/relationships/theme" Target="../theme/theme104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104.xml"/>
</Relationships>
</file>

<file path=ppt/slideMasters/_rels/slideMaster105.xml.rels><?xml version="1.0" encoding="UTF-8"?>
<Relationships xmlns="http://schemas.openxmlformats.org/package/2006/relationships"><Relationship Id="rId1" Type="http://schemas.openxmlformats.org/officeDocument/2006/relationships/theme" Target="../theme/theme105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105.xml"/>
</Relationships>
</file>

<file path=ppt/slideMasters/_rels/slideMaster106.xml.rels><?xml version="1.0" encoding="UTF-8"?>
<Relationships xmlns="http://schemas.openxmlformats.org/package/2006/relationships"><Relationship Id="rId1" Type="http://schemas.openxmlformats.org/officeDocument/2006/relationships/theme" Target="../theme/theme106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106.xml"/>
</Relationships>
</file>

<file path=ppt/slideMasters/_rels/slideMaster107.xml.rels><?xml version="1.0" encoding="UTF-8"?>
<Relationships xmlns="http://schemas.openxmlformats.org/package/2006/relationships"><Relationship Id="rId1" Type="http://schemas.openxmlformats.org/officeDocument/2006/relationships/theme" Target="../theme/theme107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107.xml"/>
</Relationships>
</file>

<file path=ppt/slideMasters/_rels/slideMaster108.xml.rels><?xml version="1.0" encoding="UTF-8"?>
<Relationships xmlns="http://schemas.openxmlformats.org/package/2006/relationships"><Relationship Id="rId1" Type="http://schemas.openxmlformats.org/officeDocument/2006/relationships/theme" Target="../theme/theme108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108.xml"/>
</Relationships>
</file>

<file path=ppt/slideMasters/_rels/slideMaster109.xml.rels><?xml version="1.0" encoding="UTF-8"?>
<Relationships xmlns="http://schemas.openxmlformats.org/package/2006/relationships"><Relationship Id="rId1" Type="http://schemas.openxmlformats.org/officeDocument/2006/relationships/theme" Target="../theme/theme109.xml"/><Relationship Id="rId2" Type="http://schemas.openxmlformats.org/officeDocument/2006/relationships/slideLayout" Target="../slideLayouts/slideLayout109.xml"/>
</Relationships>
</file>

<file path=ppt/slideMasters/_rels/slideMaster11.xml.rels><?xml version="1.0" encoding="UTF-8"?>
<Relationships xmlns="http://schemas.openxmlformats.org/package/2006/relationships"><Relationship Id="rId1" Type="http://schemas.openxmlformats.org/officeDocument/2006/relationships/theme" Target="../theme/theme11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11.xml"/>
</Relationships>
</file>

<file path=ppt/slideMasters/_rels/slideMaster110.xml.rels><?xml version="1.0" encoding="UTF-8"?>
<Relationships xmlns="http://schemas.openxmlformats.org/package/2006/relationships"><Relationship Id="rId1" Type="http://schemas.openxmlformats.org/officeDocument/2006/relationships/theme" Target="../theme/theme110.xml"/><Relationship Id="rId2" Type="http://schemas.openxmlformats.org/officeDocument/2006/relationships/slideLayout" Target="../slideLayouts/slideLayout110.xml"/>
</Relationships>
</file>

<file path=ppt/slideMasters/_rels/slideMaster111.xml.rels><?xml version="1.0" encoding="UTF-8"?>
<Relationships xmlns="http://schemas.openxmlformats.org/package/2006/relationships"><Relationship Id="rId1" Type="http://schemas.openxmlformats.org/officeDocument/2006/relationships/theme" Target="../theme/theme111.xml"/><Relationship Id="rId2" Type="http://schemas.openxmlformats.org/officeDocument/2006/relationships/slideLayout" Target="../slideLayouts/slideLayout111.xml"/>
</Relationships>
</file>

<file path=ppt/slideMasters/_rels/slideMaster112.xml.rels><?xml version="1.0" encoding="UTF-8"?>
<Relationships xmlns="http://schemas.openxmlformats.org/package/2006/relationships"><Relationship Id="rId1" Type="http://schemas.openxmlformats.org/officeDocument/2006/relationships/theme" Target="../theme/theme112.xml"/><Relationship Id="rId2" Type="http://schemas.openxmlformats.org/officeDocument/2006/relationships/slideLayout" Target="../slideLayouts/slideLayout112.xml"/>
</Relationships>
</file>

<file path=ppt/slideMasters/_rels/slideMaster113.xml.rels><?xml version="1.0" encoding="UTF-8"?>
<Relationships xmlns="http://schemas.openxmlformats.org/package/2006/relationships"><Relationship Id="rId1" Type="http://schemas.openxmlformats.org/officeDocument/2006/relationships/theme" Target="../theme/theme113.xml"/><Relationship Id="rId2" Type="http://schemas.openxmlformats.org/officeDocument/2006/relationships/slideLayout" Target="../slideLayouts/slideLayout113.xml"/>
</Relationships>
</file>

<file path=ppt/slideMasters/_rels/slideMaster114.xml.rels><?xml version="1.0" encoding="UTF-8"?>
<Relationships xmlns="http://schemas.openxmlformats.org/package/2006/relationships"><Relationship Id="rId1" Type="http://schemas.openxmlformats.org/officeDocument/2006/relationships/theme" Target="../theme/theme114.xml"/><Relationship Id="rId2" Type="http://schemas.openxmlformats.org/officeDocument/2006/relationships/slideLayout" Target="../slideLayouts/slideLayout114.xml"/>
</Relationships>
</file>

<file path=ppt/slideMasters/_rels/slideMaster115.xml.rels><?xml version="1.0" encoding="UTF-8"?>
<Relationships xmlns="http://schemas.openxmlformats.org/package/2006/relationships"><Relationship Id="rId1" Type="http://schemas.openxmlformats.org/officeDocument/2006/relationships/theme" Target="../theme/theme115.xml"/><Relationship Id="rId2" Type="http://schemas.openxmlformats.org/officeDocument/2006/relationships/slideLayout" Target="../slideLayouts/slideLayout115.xml"/>
</Relationships>
</file>

<file path=ppt/slideMasters/_rels/slideMaster116.xml.rels><?xml version="1.0" encoding="UTF-8"?>
<Relationships xmlns="http://schemas.openxmlformats.org/package/2006/relationships"><Relationship Id="rId1" Type="http://schemas.openxmlformats.org/officeDocument/2006/relationships/theme" Target="../theme/theme116.xml"/><Relationship Id="rId2" Type="http://schemas.openxmlformats.org/officeDocument/2006/relationships/slideLayout" Target="../slideLayouts/slideLayout116.xml"/>
</Relationships>
</file>

<file path=ppt/slideMasters/_rels/slideMaster117.xml.rels><?xml version="1.0" encoding="UTF-8"?>
<Relationships xmlns="http://schemas.openxmlformats.org/package/2006/relationships"><Relationship Id="rId1" Type="http://schemas.openxmlformats.org/officeDocument/2006/relationships/theme" Target="../theme/theme117.xml"/><Relationship Id="rId2" Type="http://schemas.openxmlformats.org/officeDocument/2006/relationships/slideLayout" Target="../slideLayouts/slideLayout117.xml"/>
</Relationships>
</file>

<file path=ppt/slideMasters/_rels/slideMaster118.xml.rels><?xml version="1.0" encoding="UTF-8"?>
<Relationships xmlns="http://schemas.openxmlformats.org/package/2006/relationships"><Relationship Id="rId1" Type="http://schemas.openxmlformats.org/officeDocument/2006/relationships/theme" Target="../theme/theme118.xml"/><Relationship Id="rId2" Type="http://schemas.openxmlformats.org/officeDocument/2006/relationships/slideLayout" Target="../slideLayouts/slideLayout118.xml"/>
</Relationships>
</file>

<file path=ppt/slideMasters/_rels/slideMaster119.xml.rels><?xml version="1.0" encoding="UTF-8"?>
<Relationships xmlns="http://schemas.openxmlformats.org/package/2006/relationships"><Relationship Id="rId1" Type="http://schemas.openxmlformats.org/officeDocument/2006/relationships/theme" Target="../theme/theme119.xml"/><Relationship Id="rId2" Type="http://schemas.openxmlformats.org/officeDocument/2006/relationships/slideLayout" Target="../slideLayouts/slideLayout119.xml"/>
</Relationships>
</file>

<file path=ppt/slideMasters/_rels/slideMaster12.xml.rels><?xml version="1.0" encoding="UTF-8"?>
<Relationships xmlns="http://schemas.openxmlformats.org/package/2006/relationships"><Relationship Id="rId1" Type="http://schemas.openxmlformats.org/officeDocument/2006/relationships/theme" Target="../theme/theme12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12.xml"/>
</Relationships>
</file>

<file path=ppt/slideMasters/_rels/slideMaster120.xml.rels><?xml version="1.0" encoding="UTF-8"?>
<Relationships xmlns="http://schemas.openxmlformats.org/package/2006/relationships"><Relationship Id="rId1" Type="http://schemas.openxmlformats.org/officeDocument/2006/relationships/theme" Target="../theme/theme120.xml"/><Relationship Id="rId2" Type="http://schemas.openxmlformats.org/officeDocument/2006/relationships/slideLayout" Target="../slideLayouts/slideLayout120.xml"/>
</Relationships>
</file>

<file path=ppt/slideMasters/_rels/slideMaster121.xml.rels><?xml version="1.0" encoding="UTF-8"?>
<Relationships xmlns="http://schemas.openxmlformats.org/package/2006/relationships"><Relationship Id="rId1" Type="http://schemas.openxmlformats.org/officeDocument/2006/relationships/theme" Target="../theme/theme121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121.xml"/>
</Relationships>
</file>

<file path=ppt/slideMasters/_rels/slideMaster122.xml.rels><?xml version="1.0" encoding="UTF-8"?>
<Relationships xmlns="http://schemas.openxmlformats.org/package/2006/relationships"><Relationship Id="rId1" Type="http://schemas.openxmlformats.org/officeDocument/2006/relationships/theme" Target="../theme/theme122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122.xml"/>
</Relationships>
</file>

<file path=ppt/slideMasters/_rels/slideMaster123.xml.rels><?xml version="1.0" encoding="UTF-8"?>
<Relationships xmlns="http://schemas.openxmlformats.org/package/2006/relationships"><Relationship Id="rId1" Type="http://schemas.openxmlformats.org/officeDocument/2006/relationships/theme" Target="../theme/theme123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123.xml"/>
</Relationships>
</file>

<file path=ppt/slideMasters/_rels/slideMaster124.xml.rels><?xml version="1.0" encoding="UTF-8"?>
<Relationships xmlns="http://schemas.openxmlformats.org/package/2006/relationships"><Relationship Id="rId1" Type="http://schemas.openxmlformats.org/officeDocument/2006/relationships/theme" Target="../theme/theme124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124.xml"/>
</Relationships>
</file>

<file path=ppt/slideMasters/_rels/slideMaster125.xml.rels><?xml version="1.0" encoding="UTF-8"?>
<Relationships xmlns="http://schemas.openxmlformats.org/package/2006/relationships"><Relationship Id="rId1" Type="http://schemas.openxmlformats.org/officeDocument/2006/relationships/theme" Target="../theme/theme125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125.xml"/>
</Relationships>
</file>

<file path=ppt/slideMasters/_rels/slideMaster126.xml.rels><?xml version="1.0" encoding="UTF-8"?>
<Relationships xmlns="http://schemas.openxmlformats.org/package/2006/relationships"><Relationship Id="rId1" Type="http://schemas.openxmlformats.org/officeDocument/2006/relationships/theme" Target="../theme/theme126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126.xml"/>
</Relationships>
</file>

<file path=ppt/slideMasters/_rels/slideMaster127.xml.rels><?xml version="1.0" encoding="UTF-8"?>
<Relationships xmlns="http://schemas.openxmlformats.org/package/2006/relationships"><Relationship Id="rId1" Type="http://schemas.openxmlformats.org/officeDocument/2006/relationships/theme" Target="../theme/theme127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127.xml"/>
</Relationships>
</file>

<file path=ppt/slideMasters/_rels/slideMaster128.xml.rels><?xml version="1.0" encoding="UTF-8"?>
<Relationships xmlns="http://schemas.openxmlformats.org/package/2006/relationships"><Relationship Id="rId1" Type="http://schemas.openxmlformats.org/officeDocument/2006/relationships/theme" Target="../theme/theme128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128.xml"/>
</Relationships>
</file>

<file path=ppt/slideMasters/_rels/slideMaster129.xml.rels><?xml version="1.0" encoding="UTF-8"?>
<Relationships xmlns="http://schemas.openxmlformats.org/package/2006/relationships"><Relationship Id="rId1" Type="http://schemas.openxmlformats.org/officeDocument/2006/relationships/theme" Target="../theme/theme129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129.xml"/>
</Relationships>
</file>

<file path=ppt/slideMasters/_rels/slideMaster13.xml.rels><?xml version="1.0" encoding="UTF-8"?>
<Relationships xmlns="http://schemas.openxmlformats.org/package/2006/relationships"><Relationship Id="rId1" Type="http://schemas.openxmlformats.org/officeDocument/2006/relationships/theme" Target="../theme/theme13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13.xml"/>
</Relationships>
</file>

<file path=ppt/slideMasters/_rels/slideMaster130.xml.rels><?xml version="1.0" encoding="UTF-8"?>
<Relationships xmlns="http://schemas.openxmlformats.org/package/2006/relationships"><Relationship Id="rId1" Type="http://schemas.openxmlformats.org/officeDocument/2006/relationships/theme" Target="../theme/theme130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130.xml"/>
</Relationships>
</file>

<file path=ppt/slideMasters/_rels/slideMaster131.xml.rels><?xml version="1.0" encoding="UTF-8"?>
<Relationships xmlns="http://schemas.openxmlformats.org/package/2006/relationships"><Relationship Id="rId1" Type="http://schemas.openxmlformats.org/officeDocument/2006/relationships/theme" Target="../theme/theme131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131.xml"/>
</Relationships>
</file>

<file path=ppt/slideMasters/_rels/slideMaster132.xml.rels><?xml version="1.0" encoding="UTF-8"?>
<Relationships xmlns="http://schemas.openxmlformats.org/package/2006/relationships"><Relationship Id="rId1" Type="http://schemas.openxmlformats.org/officeDocument/2006/relationships/theme" Target="../theme/theme132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132.xml"/>
</Relationships>
</file>

<file path=ppt/slideMasters/_rels/slideMaster133.xml.rels><?xml version="1.0" encoding="UTF-8"?>
<Relationships xmlns="http://schemas.openxmlformats.org/package/2006/relationships"><Relationship Id="rId1" Type="http://schemas.openxmlformats.org/officeDocument/2006/relationships/theme" Target="../theme/theme133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133.xml"/>
</Relationships>
</file>

<file path=ppt/slideMasters/_rels/slideMaster134.xml.rels><?xml version="1.0" encoding="UTF-8"?>
<Relationships xmlns="http://schemas.openxmlformats.org/package/2006/relationships"><Relationship Id="rId1" Type="http://schemas.openxmlformats.org/officeDocument/2006/relationships/theme" Target="../theme/theme134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134.xml"/>
</Relationships>
</file>

<file path=ppt/slideMasters/_rels/slideMaster135.xml.rels><?xml version="1.0" encoding="UTF-8"?>
<Relationships xmlns="http://schemas.openxmlformats.org/package/2006/relationships"><Relationship Id="rId1" Type="http://schemas.openxmlformats.org/officeDocument/2006/relationships/theme" Target="../theme/theme135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135.xml"/>
</Relationships>
</file>

<file path=ppt/slideMasters/_rels/slideMaster136.xml.rels><?xml version="1.0" encoding="UTF-8"?>
<Relationships xmlns="http://schemas.openxmlformats.org/package/2006/relationships"><Relationship Id="rId1" Type="http://schemas.openxmlformats.org/officeDocument/2006/relationships/theme" Target="../theme/theme136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136.xml"/>
</Relationships>
</file>

<file path=ppt/slideMasters/_rels/slideMaster137.xml.rels><?xml version="1.0" encoding="UTF-8"?>
<Relationships xmlns="http://schemas.openxmlformats.org/package/2006/relationships"><Relationship Id="rId1" Type="http://schemas.openxmlformats.org/officeDocument/2006/relationships/theme" Target="../theme/theme137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137.xml"/>
</Relationships>
</file>

<file path=ppt/slideMasters/_rels/slideMaster138.xml.rels><?xml version="1.0" encoding="UTF-8"?>
<Relationships xmlns="http://schemas.openxmlformats.org/package/2006/relationships"><Relationship Id="rId1" Type="http://schemas.openxmlformats.org/officeDocument/2006/relationships/theme" Target="../theme/theme138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138.xml"/>
</Relationships>
</file>

<file path=ppt/slideMasters/_rels/slideMaster139.xml.rels><?xml version="1.0" encoding="UTF-8"?>
<Relationships xmlns="http://schemas.openxmlformats.org/package/2006/relationships"><Relationship Id="rId1" Type="http://schemas.openxmlformats.org/officeDocument/2006/relationships/theme" Target="../theme/theme139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139.xml"/>
</Relationships>
</file>

<file path=ppt/slideMasters/_rels/slideMaster14.xml.rels><?xml version="1.0" encoding="UTF-8"?>
<Relationships xmlns="http://schemas.openxmlformats.org/package/2006/relationships"><Relationship Id="rId1" Type="http://schemas.openxmlformats.org/officeDocument/2006/relationships/theme" Target="../theme/theme14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14.xml"/>
</Relationships>
</file>

<file path=ppt/slideMasters/_rels/slideMaster140.xml.rels><?xml version="1.0" encoding="UTF-8"?>
<Relationships xmlns="http://schemas.openxmlformats.org/package/2006/relationships"><Relationship Id="rId1" Type="http://schemas.openxmlformats.org/officeDocument/2006/relationships/theme" Target="../theme/theme140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140.xml"/>
</Relationships>
</file>

<file path=ppt/slideMasters/_rels/slideMaster141.xml.rels><?xml version="1.0" encoding="UTF-8"?>
<Relationships xmlns="http://schemas.openxmlformats.org/package/2006/relationships"><Relationship Id="rId1" Type="http://schemas.openxmlformats.org/officeDocument/2006/relationships/theme" Target="../theme/theme141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141.xml"/>
</Relationships>
</file>

<file path=ppt/slideMasters/_rels/slideMaster142.xml.rels><?xml version="1.0" encoding="UTF-8"?>
<Relationships xmlns="http://schemas.openxmlformats.org/package/2006/relationships"><Relationship Id="rId1" Type="http://schemas.openxmlformats.org/officeDocument/2006/relationships/theme" Target="../theme/theme142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142.xml"/>
</Relationships>
</file>

<file path=ppt/slideMasters/_rels/slideMaster143.xml.rels><?xml version="1.0" encoding="UTF-8"?>
<Relationships xmlns="http://schemas.openxmlformats.org/package/2006/relationships"><Relationship Id="rId1" Type="http://schemas.openxmlformats.org/officeDocument/2006/relationships/theme" Target="../theme/theme143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143.xml"/>
</Relationships>
</file>

<file path=ppt/slideMasters/_rels/slideMaster144.xml.rels><?xml version="1.0" encoding="UTF-8"?>
<Relationships xmlns="http://schemas.openxmlformats.org/package/2006/relationships"><Relationship Id="rId1" Type="http://schemas.openxmlformats.org/officeDocument/2006/relationships/theme" Target="../theme/theme144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144.xml"/>
</Relationships>
</file>

<file path=ppt/slideMasters/_rels/slideMaster15.xml.rels><?xml version="1.0" encoding="UTF-8"?>
<Relationships xmlns="http://schemas.openxmlformats.org/package/2006/relationships"><Relationship Id="rId1" Type="http://schemas.openxmlformats.org/officeDocument/2006/relationships/theme" Target="../theme/theme15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15.xml"/>
</Relationships>
</file>

<file path=ppt/slideMasters/_rels/slideMaster16.xml.rels><?xml version="1.0" encoding="UTF-8"?>
<Relationships xmlns="http://schemas.openxmlformats.org/package/2006/relationships"><Relationship Id="rId1" Type="http://schemas.openxmlformats.org/officeDocument/2006/relationships/theme" Target="../theme/theme16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16.xml"/>
</Relationships>
</file>

<file path=ppt/slideMasters/_rels/slideMaster17.xml.rels><?xml version="1.0" encoding="UTF-8"?>
<Relationships xmlns="http://schemas.openxmlformats.org/package/2006/relationships"><Relationship Id="rId1" Type="http://schemas.openxmlformats.org/officeDocument/2006/relationships/theme" Target="../theme/theme17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17.xml"/>
</Relationships>
</file>

<file path=ppt/slideMasters/_rels/slideMaster18.xml.rels><?xml version="1.0" encoding="UTF-8"?>
<Relationships xmlns="http://schemas.openxmlformats.org/package/2006/relationships"><Relationship Id="rId1" Type="http://schemas.openxmlformats.org/officeDocument/2006/relationships/theme" Target="../theme/theme18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18.xml"/>
</Relationships>
</file>

<file path=ppt/slideMasters/_rels/slideMaster19.xml.rels><?xml version="1.0" encoding="UTF-8"?>
<Relationships xmlns="http://schemas.openxmlformats.org/package/2006/relationships"><Relationship Id="rId1" Type="http://schemas.openxmlformats.org/officeDocument/2006/relationships/theme" Target="../theme/theme19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19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2.xml"/>
</Relationships>
</file>

<file path=ppt/slideMasters/_rels/slideMaster20.xml.rels><?xml version="1.0" encoding="UTF-8"?>
<Relationships xmlns="http://schemas.openxmlformats.org/package/2006/relationships"><Relationship Id="rId1" Type="http://schemas.openxmlformats.org/officeDocument/2006/relationships/theme" Target="../theme/theme20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20.xml"/>
</Relationships>
</file>

<file path=ppt/slideMasters/_rels/slideMaster21.xml.rels><?xml version="1.0" encoding="UTF-8"?>
<Relationships xmlns="http://schemas.openxmlformats.org/package/2006/relationships"><Relationship Id="rId1" Type="http://schemas.openxmlformats.org/officeDocument/2006/relationships/theme" Target="../theme/theme21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21.xml"/>
</Relationships>
</file>

<file path=ppt/slideMasters/_rels/slideMaster22.xml.rels><?xml version="1.0" encoding="UTF-8"?>
<Relationships xmlns="http://schemas.openxmlformats.org/package/2006/relationships"><Relationship Id="rId1" Type="http://schemas.openxmlformats.org/officeDocument/2006/relationships/theme" Target="../theme/theme22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22.xml"/>
</Relationships>
</file>

<file path=ppt/slideMasters/_rels/slideMaster23.xml.rels><?xml version="1.0" encoding="UTF-8"?>
<Relationships xmlns="http://schemas.openxmlformats.org/package/2006/relationships"><Relationship Id="rId1" Type="http://schemas.openxmlformats.org/officeDocument/2006/relationships/theme" Target="../theme/theme23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23.xml"/>
</Relationships>
</file>

<file path=ppt/slideMasters/_rels/slideMaster24.xml.rels><?xml version="1.0" encoding="UTF-8"?>
<Relationships xmlns="http://schemas.openxmlformats.org/package/2006/relationships"><Relationship Id="rId1" Type="http://schemas.openxmlformats.org/officeDocument/2006/relationships/theme" Target="../theme/theme24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24.xml"/>
</Relationships>
</file>

<file path=ppt/slideMasters/_rels/slideMaster25.xml.rels><?xml version="1.0" encoding="UTF-8"?>
<Relationships xmlns="http://schemas.openxmlformats.org/package/2006/relationships"><Relationship Id="rId1" Type="http://schemas.openxmlformats.org/officeDocument/2006/relationships/theme" Target="../theme/theme25.xml"/><Relationship Id="rId2" Type="http://schemas.openxmlformats.org/officeDocument/2006/relationships/slideLayout" Target="../slideLayouts/slideLayout25.xml"/>
</Relationships>
</file>

<file path=ppt/slideMasters/_rels/slideMaster26.xml.rels><?xml version="1.0" encoding="UTF-8"?>
<Relationships xmlns="http://schemas.openxmlformats.org/package/2006/relationships"><Relationship Id="rId1" Type="http://schemas.openxmlformats.org/officeDocument/2006/relationships/theme" Target="../theme/theme26.xml"/><Relationship Id="rId2" Type="http://schemas.openxmlformats.org/officeDocument/2006/relationships/slideLayout" Target="../slideLayouts/slideLayout26.xml"/>
</Relationships>
</file>

<file path=ppt/slideMasters/_rels/slideMaster27.xml.rels><?xml version="1.0" encoding="UTF-8"?>
<Relationships xmlns="http://schemas.openxmlformats.org/package/2006/relationships"><Relationship Id="rId1" Type="http://schemas.openxmlformats.org/officeDocument/2006/relationships/theme" Target="../theme/theme27.xml"/><Relationship Id="rId2" Type="http://schemas.openxmlformats.org/officeDocument/2006/relationships/slideLayout" Target="../slideLayouts/slideLayout27.xml"/>
</Relationships>
</file>

<file path=ppt/slideMasters/_rels/slideMaster28.xml.rels><?xml version="1.0" encoding="UTF-8"?>
<Relationships xmlns="http://schemas.openxmlformats.org/package/2006/relationships"><Relationship Id="rId1" Type="http://schemas.openxmlformats.org/officeDocument/2006/relationships/theme" Target="../theme/theme28.xml"/><Relationship Id="rId2" Type="http://schemas.openxmlformats.org/officeDocument/2006/relationships/slideLayout" Target="../slideLayouts/slideLayout28.xml"/>
</Relationships>
</file>

<file path=ppt/slideMasters/_rels/slideMaster29.xml.rels><?xml version="1.0" encoding="UTF-8"?>
<Relationships xmlns="http://schemas.openxmlformats.org/package/2006/relationships"><Relationship Id="rId1" Type="http://schemas.openxmlformats.org/officeDocument/2006/relationships/theme" Target="../theme/theme29.xml"/><Relationship Id="rId2" Type="http://schemas.openxmlformats.org/officeDocument/2006/relationships/slideLayout" Target="../slideLayouts/slideLayout29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3.xml"/>
</Relationships>
</file>

<file path=ppt/slideMasters/_rels/slideMaster30.xml.rels><?xml version="1.0" encoding="UTF-8"?>
<Relationships xmlns="http://schemas.openxmlformats.org/package/2006/relationships"><Relationship Id="rId1" Type="http://schemas.openxmlformats.org/officeDocument/2006/relationships/theme" Target="../theme/theme30.xml"/><Relationship Id="rId2" Type="http://schemas.openxmlformats.org/officeDocument/2006/relationships/slideLayout" Target="../slideLayouts/slideLayout30.xml"/>
</Relationships>
</file>

<file path=ppt/slideMasters/_rels/slideMaster31.xml.rels><?xml version="1.0" encoding="UTF-8"?>
<Relationships xmlns="http://schemas.openxmlformats.org/package/2006/relationships"><Relationship Id="rId1" Type="http://schemas.openxmlformats.org/officeDocument/2006/relationships/theme" Target="../theme/theme31.xml"/><Relationship Id="rId2" Type="http://schemas.openxmlformats.org/officeDocument/2006/relationships/slideLayout" Target="../slideLayouts/slideLayout31.xml"/>
</Relationships>
</file>

<file path=ppt/slideMasters/_rels/slideMaster32.xml.rels><?xml version="1.0" encoding="UTF-8"?>
<Relationships xmlns="http://schemas.openxmlformats.org/package/2006/relationships"><Relationship Id="rId1" Type="http://schemas.openxmlformats.org/officeDocument/2006/relationships/theme" Target="../theme/theme32.xml"/><Relationship Id="rId2" Type="http://schemas.openxmlformats.org/officeDocument/2006/relationships/slideLayout" Target="../slideLayouts/slideLayout32.xml"/>
</Relationships>
</file>

<file path=ppt/slideMasters/_rels/slideMaster33.xml.rels><?xml version="1.0" encoding="UTF-8"?>
<Relationships xmlns="http://schemas.openxmlformats.org/package/2006/relationships"><Relationship Id="rId1" Type="http://schemas.openxmlformats.org/officeDocument/2006/relationships/theme" Target="../theme/theme33.xml"/><Relationship Id="rId2" Type="http://schemas.openxmlformats.org/officeDocument/2006/relationships/slideLayout" Target="../slideLayouts/slideLayout33.xml"/>
</Relationships>
</file>

<file path=ppt/slideMasters/_rels/slideMaster34.xml.rels><?xml version="1.0" encoding="UTF-8"?>
<Relationships xmlns="http://schemas.openxmlformats.org/package/2006/relationships"><Relationship Id="rId1" Type="http://schemas.openxmlformats.org/officeDocument/2006/relationships/theme" Target="../theme/theme34.xml"/><Relationship Id="rId2" Type="http://schemas.openxmlformats.org/officeDocument/2006/relationships/slideLayout" Target="../slideLayouts/slideLayout34.xml"/>
</Relationships>
</file>

<file path=ppt/slideMasters/_rels/slideMaster35.xml.rels><?xml version="1.0" encoding="UTF-8"?>
<Relationships xmlns="http://schemas.openxmlformats.org/package/2006/relationships"><Relationship Id="rId1" Type="http://schemas.openxmlformats.org/officeDocument/2006/relationships/theme" Target="../theme/theme35.xml"/><Relationship Id="rId2" Type="http://schemas.openxmlformats.org/officeDocument/2006/relationships/slideLayout" Target="../slideLayouts/slideLayout35.xml"/>
</Relationships>
</file>

<file path=ppt/slideMasters/_rels/slideMaster36.xml.rels><?xml version="1.0" encoding="UTF-8"?>
<Relationships xmlns="http://schemas.openxmlformats.org/package/2006/relationships"><Relationship Id="rId1" Type="http://schemas.openxmlformats.org/officeDocument/2006/relationships/theme" Target="../theme/theme36.xml"/><Relationship Id="rId2" Type="http://schemas.openxmlformats.org/officeDocument/2006/relationships/slideLayout" Target="../slideLayouts/slideLayout36.xml"/>
</Relationships>
</file>

<file path=ppt/slideMasters/_rels/slideMaster37.xml.rels><?xml version="1.0" encoding="UTF-8"?>
<Relationships xmlns="http://schemas.openxmlformats.org/package/2006/relationships"><Relationship Id="rId1" Type="http://schemas.openxmlformats.org/officeDocument/2006/relationships/theme" Target="../theme/theme37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37.xml"/>
</Relationships>
</file>

<file path=ppt/slideMasters/_rels/slideMaster38.xml.rels><?xml version="1.0" encoding="UTF-8"?>
<Relationships xmlns="http://schemas.openxmlformats.org/package/2006/relationships"><Relationship Id="rId1" Type="http://schemas.openxmlformats.org/officeDocument/2006/relationships/theme" Target="../theme/theme38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38.xml"/>
</Relationships>
</file>

<file path=ppt/slideMasters/_rels/slideMaster39.xml.rels><?xml version="1.0" encoding="UTF-8"?>
<Relationships xmlns="http://schemas.openxmlformats.org/package/2006/relationships"><Relationship Id="rId1" Type="http://schemas.openxmlformats.org/officeDocument/2006/relationships/theme" Target="../theme/theme39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39.xml"/>
</Relationships>
</file>

<file path=ppt/slideMasters/_rels/slideMaster4.xml.rels><?xml version="1.0" encoding="UTF-8"?>
<Relationships xmlns="http://schemas.openxmlformats.org/package/2006/relationships"><Relationship Id="rId1" Type="http://schemas.openxmlformats.org/officeDocument/2006/relationships/theme" Target="../theme/theme4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4.xml"/>
</Relationships>
</file>

<file path=ppt/slideMasters/_rels/slideMaster40.xml.rels><?xml version="1.0" encoding="UTF-8"?>
<Relationships xmlns="http://schemas.openxmlformats.org/package/2006/relationships"><Relationship Id="rId1" Type="http://schemas.openxmlformats.org/officeDocument/2006/relationships/theme" Target="../theme/theme40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40.xml"/>
</Relationships>
</file>

<file path=ppt/slideMasters/_rels/slideMaster41.xml.rels><?xml version="1.0" encoding="UTF-8"?>
<Relationships xmlns="http://schemas.openxmlformats.org/package/2006/relationships"><Relationship Id="rId1" Type="http://schemas.openxmlformats.org/officeDocument/2006/relationships/theme" Target="../theme/theme41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41.xml"/>
</Relationships>
</file>

<file path=ppt/slideMasters/_rels/slideMaster42.xml.rels><?xml version="1.0" encoding="UTF-8"?>
<Relationships xmlns="http://schemas.openxmlformats.org/package/2006/relationships"><Relationship Id="rId1" Type="http://schemas.openxmlformats.org/officeDocument/2006/relationships/theme" Target="../theme/theme42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42.xml"/>
</Relationships>
</file>

<file path=ppt/slideMasters/_rels/slideMaster43.xml.rels><?xml version="1.0" encoding="UTF-8"?>
<Relationships xmlns="http://schemas.openxmlformats.org/package/2006/relationships"><Relationship Id="rId1" Type="http://schemas.openxmlformats.org/officeDocument/2006/relationships/theme" Target="../theme/theme43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43.xml"/>
</Relationships>
</file>

<file path=ppt/slideMasters/_rels/slideMaster44.xml.rels><?xml version="1.0" encoding="UTF-8"?>
<Relationships xmlns="http://schemas.openxmlformats.org/package/2006/relationships"><Relationship Id="rId1" Type="http://schemas.openxmlformats.org/officeDocument/2006/relationships/theme" Target="../theme/theme44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44.xml"/>
</Relationships>
</file>

<file path=ppt/slideMasters/_rels/slideMaster45.xml.rels><?xml version="1.0" encoding="UTF-8"?>
<Relationships xmlns="http://schemas.openxmlformats.org/package/2006/relationships"><Relationship Id="rId1" Type="http://schemas.openxmlformats.org/officeDocument/2006/relationships/theme" Target="../theme/theme45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45.xml"/>
</Relationships>
</file>

<file path=ppt/slideMasters/_rels/slideMaster46.xml.rels><?xml version="1.0" encoding="UTF-8"?>
<Relationships xmlns="http://schemas.openxmlformats.org/package/2006/relationships"><Relationship Id="rId1" Type="http://schemas.openxmlformats.org/officeDocument/2006/relationships/theme" Target="../theme/theme46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46.xml"/>
</Relationships>
</file>

<file path=ppt/slideMasters/_rels/slideMaster47.xml.rels><?xml version="1.0" encoding="UTF-8"?>
<Relationships xmlns="http://schemas.openxmlformats.org/package/2006/relationships"><Relationship Id="rId1" Type="http://schemas.openxmlformats.org/officeDocument/2006/relationships/theme" Target="../theme/theme47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47.xml"/>
</Relationships>
</file>

<file path=ppt/slideMasters/_rels/slideMaster48.xml.rels><?xml version="1.0" encoding="UTF-8"?>
<Relationships xmlns="http://schemas.openxmlformats.org/package/2006/relationships"><Relationship Id="rId1" Type="http://schemas.openxmlformats.org/officeDocument/2006/relationships/theme" Target="../theme/theme48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48.xml"/>
</Relationships>
</file>

<file path=ppt/slideMasters/_rels/slideMaster49.xml.rels><?xml version="1.0" encoding="UTF-8"?>
<Relationships xmlns="http://schemas.openxmlformats.org/package/2006/relationships"><Relationship Id="rId1" Type="http://schemas.openxmlformats.org/officeDocument/2006/relationships/theme" Target="../theme/theme49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49.xml"/>
</Relationships>
</file>

<file path=ppt/slideMasters/_rels/slideMaster5.xml.rels><?xml version="1.0" encoding="UTF-8"?>
<Relationships xmlns="http://schemas.openxmlformats.org/package/2006/relationships"><Relationship Id="rId1" Type="http://schemas.openxmlformats.org/officeDocument/2006/relationships/theme" Target="../theme/theme5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5.xml"/>
</Relationships>
</file>

<file path=ppt/slideMasters/_rels/slideMaster50.xml.rels><?xml version="1.0" encoding="UTF-8"?>
<Relationships xmlns="http://schemas.openxmlformats.org/package/2006/relationships"><Relationship Id="rId1" Type="http://schemas.openxmlformats.org/officeDocument/2006/relationships/theme" Target="../theme/theme50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50.xml"/>
</Relationships>
</file>

<file path=ppt/slideMasters/_rels/slideMaster51.xml.rels><?xml version="1.0" encoding="UTF-8"?>
<Relationships xmlns="http://schemas.openxmlformats.org/package/2006/relationships"><Relationship Id="rId1" Type="http://schemas.openxmlformats.org/officeDocument/2006/relationships/theme" Target="../theme/theme51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51.xml"/>
</Relationships>
</file>

<file path=ppt/slideMasters/_rels/slideMaster52.xml.rels><?xml version="1.0" encoding="UTF-8"?>
<Relationships xmlns="http://schemas.openxmlformats.org/package/2006/relationships"><Relationship Id="rId1" Type="http://schemas.openxmlformats.org/officeDocument/2006/relationships/theme" Target="../theme/theme52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52.xml"/>
</Relationships>
</file>

<file path=ppt/slideMasters/_rels/slideMaster53.xml.rels><?xml version="1.0" encoding="UTF-8"?>
<Relationships xmlns="http://schemas.openxmlformats.org/package/2006/relationships"><Relationship Id="rId1" Type="http://schemas.openxmlformats.org/officeDocument/2006/relationships/theme" Target="../theme/theme53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53.xml"/>
</Relationships>
</file>

<file path=ppt/slideMasters/_rels/slideMaster54.xml.rels><?xml version="1.0" encoding="UTF-8"?>
<Relationships xmlns="http://schemas.openxmlformats.org/package/2006/relationships"><Relationship Id="rId1" Type="http://schemas.openxmlformats.org/officeDocument/2006/relationships/theme" Target="../theme/theme54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54.xml"/>
</Relationships>
</file>

<file path=ppt/slideMasters/_rels/slideMaster55.xml.rels><?xml version="1.0" encoding="UTF-8"?>
<Relationships xmlns="http://schemas.openxmlformats.org/package/2006/relationships"><Relationship Id="rId1" Type="http://schemas.openxmlformats.org/officeDocument/2006/relationships/theme" Target="../theme/theme55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55.xml"/>
</Relationships>
</file>

<file path=ppt/slideMasters/_rels/slideMaster56.xml.rels><?xml version="1.0" encoding="UTF-8"?>
<Relationships xmlns="http://schemas.openxmlformats.org/package/2006/relationships"><Relationship Id="rId1" Type="http://schemas.openxmlformats.org/officeDocument/2006/relationships/theme" Target="../theme/theme56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56.xml"/>
</Relationships>
</file>

<file path=ppt/slideMasters/_rels/slideMaster57.xml.rels><?xml version="1.0" encoding="UTF-8"?>
<Relationships xmlns="http://schemas.openxmlformats.org/package/2006/relationships"><Relationship Id="rId1" Type="http://schemas.openxmlformats.org/officeDocument/2006/relationships/theme" Target="../theme/theme57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57.xml"/>
</Relationships>
</file>

<file path=ppt/slideMasters/_rels/slideMaster58.xml.rels><?xml version="1.0" encoding="UTF-8"?>
<Relationships xmlns="http://schemas.openxmlformats.org/package/2006/relationships"><Relationship Id="rId1" Type="http://schemas.openxmlformats.org/officeDocument/2006/relationships/theme" Target="../theme/theme58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58.xml"/>
</Relationships>
</file>

<file path=ppt/slideMasters/_rels/slideMaster59.xml.rels><?xml version="1.0" encoding="UTF-8"?>
<Relationships xmlns="http://schemas.openxmlformats.org/package/2006/relationships"><Relationship Id="rId1" Type="http://schemas.openxmlformats.org/officeDocument/2006/relationships/theme" Target="../theme/theme59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59.xml"/>
</Relationships>
</file>

<file path=ppt/slideMasters/_rels/slideMaster6.xml.rels><?xml version="1.0" encoding="UTF-8"?>
<Relationships xmlns="http://schemas.openxmlformats.org/package/2006/relationships"><Relationship Id="rId1" Type="http://schemas.openxmlformats.org/officeDocument/2006/relationships/theme" Target="../theme/theme6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6.xml"/>
</Relationships>
</file>

<file path=ppt/slideMasters/_rels/slideMaster60.xml.rels><?xml version="1.0" encoding="UTF-8"?>
<Relationships xmlns="http://schemas.openxmlformats.org/package/2006/relationships"><Relationship Id="rId1" Type="http://schemas.openxmlformats.org/officeDocument/2006/relationships/theme" Target="../theme/theme60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60.xml"/>
</Relationships>
</file>

<file path=ppt/slideMasters/_rels/slideMaster61.xml.rels><?xml version="1.0" encoding="UTF-8"?>
<Relationships xmlns="http://schemas.openxmlformats.org/package/2006/relationships"><Relationship Id="rId1" Type="http://schemas.openxmlformats.org/officeDocument/2006/relationships/theme" Target="../theme/theme61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61.xml"/>
</Relationships>
</file>

<file path=ppt/slideMasters/_rels/slideMaster62.xml.rels><?xml version="1.0" encoding="UTF-8"?>
<Relationships xmlns="http://schemas.openxmlformats.org/package/2006/relationships"><Relationship Id="rId1" Type="http://schemas.openxmlformats.org/officeDocument/2006/relationships/theme" Target="../theme/theme62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62.xml"/>
</Relationships>
</file>

<file path=ppt/slideMasters/_rels/slideMaster63.xml.rels><?xml version="1.0" encoding="UTF-8"?>
<Relationships xmlns="http://schemas.openxmlformats.org/package/2006/relationships"><Relationship Id="rId1" Type="http://schemas.openxmlformats.org/officeDocument/2006/relationships/theme" Target="../theme/theme63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63.xml"/>
</Relationships>
</file>

<file path=ppt/slideMasters/_rels/slideMaster64.xml.rels><?xml version="1.0" encoding="UTF-8"?>
<Relationships xmlns="http://schemas.openxmlformats.org/package/2006/relationships"><Relationship Id="rId1" Type="http://schemas.openxmlformats.org/officeDocument/2006/relationships/theme" Target="../theme/theme64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64.xml"/>
</Relationships>
</file>

<file path=ppt/slideMasters/_rels/slideMaster65.xml.rels><?xml version="1.0" encoding="UTF-8"?>
<Relationships xmlns="http://schemas.openxmlformats.org/package/2006/relationships"><Relationship Id="rId1" Type="http://schemas.openxmlformats.org/officeDocument/2006/relationships/theme" Target="../theme/theme65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65.xml"/>
</Relationships>
</file>

<file path=ppt/slideMasters/_rels/slideMaster66.xml.rels><?xml version="1.0" encoding="UTF-8"?>
<Relationships xmlns="http://schemas.openxmlformats.org/package/2006/relationships"><Relationship Id="rId1" Type="http://schemas.openxmlformats.org/officeDocument/2006/relationships/theme" Target="../theme/theme66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66.xml"/>
</Relationships>
</file>

<file path=ppt/slideMasters/_rels/slideMaster67.xml.rels><?xml version="1.0" encoding="UTF-8"?>
<Relationships xmlns="http://schemas.openxmlformats.org/package/2006/relationships"><Relationship Id="rId1" Type="http://schemas.openxmlformats.org/officeDocument/2006/relationships/theme" Target="../theme/theme67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67.xml"/>
</Relationships>
</file>

<file path=ppt/slideMasters/_rels/slideMaster68.xml.rels><?xml version="1.0" encoding="UTF-8"?>
<Relationships xmlns="http://schemas.openxmlformats.org/package/2006/relationships"><Relationship Id="rId1" Type="http://schemas.openxmlformats.org/officeDocument/2006/relationships/theme" Target="../theme/theme68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68.xml"/>
</Relationships>
</file>

<file path=ppt/slideMasters/_rels/slideMaster69.xml.rels><?xml version="1.0" encoding="UTF-8"?>
<Relationships xmlns="http://schemas.openxmlformats.org/package/2006/relationships"><Relationship Id="rId1" Type="http://schemas.openxmlformats.org/officeDocument/2006/relationships/theme" Target="../theme/theme69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69.xml"/>
</Relationships>
</file>

<file path=ppt/slideMasters/_rels/slideMaster7.xml.rels><?xml version="1.0" encoding="UTF-8"?>
<Relationships xmlns="http://schemas.openxmlformats.org/package/2006/relationships"><Relationship Id="rId1" Type="http://schemas.openxmlformats.org/officeDocument/2006/relationships/theme" Target="../theme/theme7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7.xml"/>
</Relationships>
</file>

<file path=ppt/slideMasters/_rels/slideMaster70.xml.rels><?xml version="1.0" encoding="UTF-8"?>
<Relationships xmlns="http://schemas.openxmlformats.org/package/2006/relationships"><Relationship Id="rId1" Type="http://schemas.openxmlformats.org/officeDocument/2006/relationships/theme" Target="../theme/theme70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70.xml"/>
</Relationships>
</file>

<file path=ppt/slideMasters/_rels/slideMaster71.xml.rels><?xml version="1.0" encoding="UTF-8"?>
<Relationships xmlns="http://schemas.openxmlformats.org/package/2006/relationships"><Relationship Id="rId1" Type="http://schemas.openxmlformats.org/officeDocument/2006/relationships/theme" Target="../theme/theme71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71.xml"/>
</Relationships>
</file>

<file path=ppt/slideMasters/_rels/slideMaster72.xml.rels><?xml version="1.0" encoding="UTF-8"?>
<Relationships xmlns="http://schemas.openxmlformats.org/package/2006/relationships"><Relationship Id="rId1" Type="http://schemas.openxmlformats.org/officeDocument/2006/relationships/theme" Target="../theme/theme72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72.xml"/>
</Relationships>
</file>

<file path=ppt/slideMasters/_rels/slideMaster73.xml.rels><?xml version="1.0" encoding="UTF-8"?>
<Relationships xmlns="http://schemas.openxmlformats.org/package/2006/relationships"><Relationship Id="rId1" Type="http://schemas.openxmlformats.org/officeDocument/2006/relationships/theme" Target="../theme/theme73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73.xml"/>
</Relationships>
</file>

<file path=ppt/slideMasters/_rels/slideMaster74.xml.rels><?xml version="1.0" encoding="UTF-8"?>
<Relationships xmlns="http://schemas.openxmlformats.org/package/2006/relationships"><Relationship Id="rId1" Type="http://schemas.openxmlformats.org/officeDocument/2006/relationships/theme" Target="../theme/theme74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74.xml"/>
</Relationships>
</file>

<file path=ppt/slideMasters/_rels/slideMaster75.xml.rels><?xml version="1.0" encoding="UTF-8"?>
<Relationships xmlns="http://schemas.openxmlformats.org/package/2006/relationships"><Relationship Id="rId1" Type="http://schemas.openxmlformats.org/officeDocument/2006/relationships/theme" Target="../theme/theme75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75.xml"/>
</Relationships>
</file>

<file path=ppt/slideMasters/_rels/slideMaster76.xml.rels><?xml version="1.0" encoding="UTF-8"?>
<Relationships xmlns="http://schemas.openxmlformats.org/package/2006/relationships"><Relationship Id="rId1" Type="http://schemas.openxmlformats.org/officeDocument/2006/relationships/theme" Target="../theme/theme76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76.xml"/>
</Relationships>
</file>

<file path=ppt/slideMasters/_rels/slideMaster77.xml.rels><?xml version="1.0" encoding="UTF-8"?>
<Relationships xmlns="http://schemas.openxmlformats.org/package/2006/relationships"><Relationship Id="rId1" Type="http://schemas.openxmlformats.org/officeDocument/2006/relationships/theme" Target="../theme/theme77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77.xml"/>
</Relationships>
</file>

<file path=ppt/slideMasters/_rels/slideMaster78.xml.rels><?xml version="1.0" encoding="UTF-8"?>
<Relationships xmlns="http://schemas.openxmlformats.org/package/2006/relationships"><Relationship Id="rId1" Type="http://schemas.openxmlformats.org/officeDocument/2006/relationships/theme" Target="../theme/theme78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78.xml"/>
</Relationships>
</file>

<file path=ppt/slideMasters/_rels/slideMaster79.xml.rels><?xml version="1.0" encoding="UTF-8"?>
<Relationships xmlns="http://schemas.openxmlformats.org/package/2006/relationships"><Relationship Id="rId1" Type="http://schemas.openxmlformats.org/officeDocument/2006/relationships/theme" Target="../theme/theme79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79.xml"/>
</Relationships>
</file>

<file path=ppt/slideMasters/_rels/slideMaster8.xml.rels><?xml version="1.0" encoding="UTF-8"?>
<Relationships xmlns="http://schemas.openxmlformats.org/package/2006/relationships"><Relationship Id="rId1" Type="http://schemas.openxmlformats.org/officeDocument/2006/relationships/theme" Target="../theme/theme8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8.xml"/>
</Relationships>
</file>

<file path=ppt/slideMasters/_rels/slideMaster80.xml.rels><?xml version="1.0" encoding="UTF-8"?>
<Relationships xmlns="http://schemas.openxmlformats.org/package/2006/relationships"><Relationship Id="rId1" Type="http://schemas.openxmlformats.org/officeDocument/2006/relationships/theme" Target="../theme/theme80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80.xml"/>
</Relationships>
</file>

<file path=ppt/slideMasters/_rels/slideMaster81.xml.rels><?xml version="1.0" encoding="UTF-8"?>
<Relationships xmlns="http://schemas.openxmlformats.org/package/2006/relationships"><Relationship Id="rId1" Type="http://schemas.openxmlformats.org/officeDocument/2006/relationships/theme" Target="../theme/theme81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81.xml"/>
</Relationships>
</file>

<file path=ppt/slideMasters/_rels/slideMaster82.xml.rels><?xml version="1.0" encoding="UTF-8"?>
<Relationships xmlns="http://schemas.openxmlformats.org/package/2006/relationships"><Relationship Id="rId1" Type="http://schemas.openxmlformats.org/officeDocument/2006/relationships/theme" Target="../theme/theme82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82.xml"/>
</Relationships>
</file>

<file path=ppt/slideMasters/_rels/slideMaster83.xml.rels><?xml version="1.0" encoding="UTF-8"?>
<Relationships xmlns="http://schemas.openxmlformats.org/package/2006/relationships"><Relationship Id="rId1" Type="http://schemas.openxmlformats.org/officeDocument/2006/relationships/theme" Target="../theme/theme83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83.xml"/>
</Relationships>
</file>

<file path=ppt/slideMasters/_rels/slideMaster84.xml.rels><?xml version="1.0" encoding="UTF-8"?>
<Relationships xmlns="http://schemas.openxmlformats.org/package/2006/relationships"><Relationship Id="rId1" Type="http://schemas.openxmlformats.org/officeDocument/2006/relationships/theme" Target="../theme/theme84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84.xml"/>
</Relationships>
</file>

<file path=ppt/slideMasters/_rels/slideMaster85.xml.rels><?xml version="1.0" encoding="UTF-8"?>
<Relationships xmlns="http://schemas.openxmlformats.org/package/2006/relationships"><Relationship Id="rId1" Type="http://schemas.openxmlformats.org/officeDocument/2006/relationships/theme" Target="../theme/theme85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85.xml"/>
</Relationships>
</file>

<file path=ppt/slideMasters/_rels/slideMaster86.xml.rels><?xml version="1.0" encoding="UTF-8"?>
<Relationships xmlns="http://schemas.openxmlformats.org/package/2006/relationships"><Relationship Id="rId1" Type="http://schemas.openxmlformats.org/officeDocument/2006/relationships/theme" Target="../theme/theme86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86.xml"/>
</Relationships>
</file>

<file path=ppt/slideMasters/_rels/slideMaster87.xml.rels><?xml version="1.0" encoding="UTF-8"?>
<Relationships xmlns="http://schemas.openxmlformats.org/package/2006/relationships"><Relationship Id="rId1" Type="http://schemas.openxmlformats.org/officeDocument/2006/relationships/theme" Target="../theme/theme87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87.xml"/>
</Relationships>
</file>

<file path=ppt/slideMasters/_rels/slideMaster88.xml.rels><?xml version="1.0" encoding="UTF-8"?>
<Relationships xmlns="http://schemas.openxmlformats.org/package/2006/relationships"><Relationship Id="rId1" Type="http://schemas.openxmlformats.org/officeDocument/2006/relationships/theme" Target="../theme/theme88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88.xml"/>
</Relationships>
</file>

<file path=ppt/slideMasters/_rels/slideMaster89.xml.rels><?xml version="1.0" encoding="UTF-8"?>
<Relationships xmlns="http://schemas.openxmlformats.org/package/2006/relationships"><Relationship Id="rId1" Type="http://schemas.openxmlformats.org/officeDocument/2006/relationships/theme" Target="../theme/theme89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89.xml"/>
</Relationships>
</file>

<file path=ppt/slideMasters/_rels/slideMaster9.xml.rels><?xml version="1.0" encoding="UTF-8"?>
<Relationships xmlns="http://schemas.openxmlformats.org/package/2006/relationships"><Relationship Id="rId1" Type="http://schemas.openxmlformats.org/officeDocument/2006/relationships/theme" Target="../theme/theme9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9.xml"/>
</Relationships>
</file>

<file path=ppt/slideMasters/_rels/slideMaster90.xml.rels><?xml version="1.0" encoding="UTF-8"?>
<Relationships xmlns="http://schemas.openxmlformats.org/package/2006/relationships"><Relationship Id="rId1" Type="http://schemas.openxmlformats.org/officeDocument/2006/relationships/theme" Target="../theme/theme90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90.xml"/>
</Relationships>
</file>

<file path=ppt/slideMasters/_rels/slideMaster91.xml.rels><?xml version="1.0" encoding="UTF-8"?>
<Relationships xmlns="http://schemas.openxmlformats.org/package/2006/relationships"><Relationship Id="rId1" Type="http://schemas.openxmlformats.org/officeDocument/2006/relationships/theme" Target="../theme/theme91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91.xml"/>
</Relationships>
</file>

<file path=ppt/slideMasters/_rels/slideMaster92.xml.rels><?xml version="1.0" encoding="UTF-8"?>
<Relationships xmlns="http://schemas.openxmlformats.org/package/2006/relationships"><Relationship Id="rId1" Type="http://schemas.openxmlformats.org/officeDocument/2006/relationships/theme" Target="../theme/theme92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92.xml"/>
</Relationships>
</file>

<file path=ppt/slideMasters/_rels/slideMaster93.xml.rels><?xml version="1.0" encoding="UTF-8"?>
<Relationships xmlns="http://schemas.openxmlformats.org/package/2006/relationships"><Relationship Id="rId1" Type="http://schemas.openxmlformats.org/officeDocument/2006/relationships/theme" Target="../theme/theme93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93.xml"/>
</Relationships>
</file>

<file path=ppt/slideMasters/_rels/slideMaster94.xml.rels><?xml version="1.0" encoding="UTF-8"?>
<Relationships xmlns="http://schemas.openxmlformats.org/package/2006/relationships"><Relationship Id="rId1" Type="http://schemas.openxmlformats.org/officeDocument/2006/relationships/theme" Target="../theme/theme94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94.xml"/>
</Relationships>
</file>

<file path=ppt/slideMasters/_rels/slideMaster95.xml.rels><?xml version="1.0" encoding="UTF-8"?>
<Relationships xmlns="http://schemas.openxmlformats.org/package/2006/relationships"><Relationship Id="rId1" Type="http://schemas.openxmlformats.org/officeDocument/2006/relationships/theme" Target="../theme/theme95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95.xml"/>
</Relationships>
</file>

<file path=ppt/slideMasters/_rels/slideMaster96.xml.rels><?xml version="1.0" encoding="UTF-8"?>
<Relationships xmlns="http://schemas.openxmlformats.org/package/2006/relationships"><Relationship Id="rId1" Type="http://schemas.openxmlformats.org/officeDocument/2006/relationships/theme" Target="../theme/theme96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96.xml"/>
</Relationships>
</file>

<file path=ppt/slideMasters/_rels/slideMaster97.xml.rels><?xml version="1.0" encoding="UTF-8"?>
<Relationships xmlns="http://schemas.openxmlformats.org/package/2006/relationships"><Relationship Id="rId1" Type="http://schemas.openxmlformats.org/officeDocument/2006/relationships/theme" Target="../theme/theme97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97.xml"/>
</Relationships>
</file>

<file path=ppt/slideMasters/_rels/slideMaster98.xml.rels><?xml version="1.0" encoding="UTF-8"?>
<Relationships xmlns="http://schemas.openxmlformats.org/package/2006/relationships"><Relationship Id="rId1" Type="http://schemas.openxmlformats.org/officeDocument/2006/relationships/theme" Target="../theme/theme98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98.xml"/>
</Relationships>
</file>

<file path=ppt/slideMasters/_rels/slideMaster99.xml.rels><?xml version="1.0" encoding="UTF-8"?>
<Relationships xmlns="http://schemas.openxmlformats.org/package/2006/relationships"><Relationship Id="rId1" Type="http://schemas.openxmlformats.org/officeDocument/2006/relationships/theme" Target="../theme/theme99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99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CustomShape 1"/>
          <p:cNvSpPr/>
          <p:nvPr/>
        </p:nvSpPr>
        <p:spPr>
          <a:xfrm>
            <a:off x="11444760" y="0"/>
            <a:ext cx="721080" cy="682992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1" name="CustomShape 2"/>
          <p:cNvSpPr/>
          <p:nvPr/>
        </p:nvSpPr>
        <p:spPr>
          <a:xfrm>
            <a:off x="11438640" y="6453360"/>
            <a:ext cx="73800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</a:pPr>
            <a:fld id="{295222C4-5DE4-4367-B6E6-C2DE577F9636}" type="slidenum">
              <a:rPr b="0" lang="en-US" sz="1800" spc="-1" strike="noStrike">
                <a:solidFill>
                  <a:srgbClr val="808080"/>
                </a:solidFill>
                <a:latin typeface="Arial"/>
                <a:ea typeface="DejaVu Sans"/>
              </a:rPr>
              <a:t>16</a:t>
            </a:fld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" name="CustomShape 3"/>
          <p:cNvSpPr/>
          <p:nvPr/>
        </p:nvSpPr>
        <p:spPr>
          <a:xfrm>
            <a:off x="912240" y="1268280"/>
            <a:ext cx="9187920" cy="341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pic>
        <p:nvPicPr>
          <p:cNvPr id="3" name="Picture 19" descr="Logo_TUC_de_RGB"/>
          <p:cNvPicPr/>
          <p:nvPr/>
        </p:nvPicPr>
        <p:blipFill>
          <a:blip r:embed="rId2"/>
          <a:stretch/>
        </p:blipFill>
        <p:spPr>
          <a:xfrm>
            <a:off x="0" y="0"/>
            <a:ext cx="3031920" cy="541800"/>
          </a:xfrm>
          <a:prstGeom prst="rect">
            <a:avLst/>
          </a:prstGeom>
          <a:ln w="0">
            <a:noFill/>
          </a:ln>
        </p:spPr>
      </p:pic>
      <p:pic>
        <p:nvPicPr>
          <p:cNvPr id="4" name="Grafik 2" descr=""/>
          <p:cNvPicPr/>
          <p:nvPr/>
        </p:nvPicPr>
        <p:blipFill>
          <a:blip r:embed="rId3"/>
          <a:stretch/>
        </p:blipFill>
        <p:spPr>
          <a:xfrm>
            <a:off x="7430400" y="134640"/>
            <a:ext cx="3677760" cy="493920"/>
          </a:xfrm>
          <a:prstGeom prst="rect">
            <a:avLst/>
          </a:prstGeom>
          <a:ln w="0">
            <a:noFill/>
          </a:ln>
        </p:spPr>
      </p:pic>
      <p:sp>
        <p:nvSpPr>
          <p:cNvPr id="5" name="CustomShape 4"/>
          <p:cNvSpPr/>
          <p:nvPr/>
        </p:nvSpPr>
        <p:spPr>
          <a:xfrm>
            <a:off x="912240" y="1268280"/>
            <a:ext cx="9187920" cy="341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sp>
        <p:nvSpPr>
          <p:cNvPr id="6" name="CustomShape 5"/>
          <p:cNvSpPr/>
          <p:nvPr/>
        </p:nvSpPr>
        <p:spPr>
          <a:xfrm>
            <a:off x="11444760" y="0"/>
            <a:ext cx="721080" cy="682992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7" name="CustomShape 6"/>
          <p:cNvSpPr/>
          <p:nvPr/>
        </p:nvSpPr>
        <p:spPr>
          <a:xfrm>
            <a:off x="0" y="6642720"/>
            <a:ext cx="12164040" cy="21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</a:pPr>
            <a:r>
              <a:rPr b="0" lang="en-US" sz="800" spc="-1" strike="noStrike">
                <a:solidFill>
                  <a:srgbClr val="a6a6a6"/>
                </a:solidFill>
                <a:latin typeface="DejaVu Sans"/>
                <a:ea typeface="DejaVu Sans"/>
              </a:rPr>
              <a:t>The Limits to Growth – TU Clausthal</a:t>
            </a:r>
            <a:endParaRPr b="0" lang="en-GB" sz="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392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1666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3920" cy="3976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392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1666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4"/>
  </p:sldLayoutIdLst>
</p:sldMaster>
</file>

<file path=ppt/slideMasters/slideMaster10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CustomShape 1"/>
          <p:cNvSpPr/>
          <p:nvPr/>
        </p:nvSpPr>
        <p:spPr>
          <a:xfrm>
            <a:off x="11444760" y="0"/>
            <a:ext cx="721080" cy="682992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129" name="CustomShape 2"/>
          <p:cNvSpPr/>
          <p:nvPr/>
        </p:nvSpPr>
        <p:spPr>
          <a:xfrm>
            <a:off x="11438640" y="6453360"/>
            <a:ext cx="73800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</a:pPr>
            <a:fld id="{1EAA29EA-3A77-4A04-9EE7-A9A6C25A0D8F}" type="slidenum">
              <a:rPr b="0" lang="en-US" sz="1800" spc="-1" strike="noStrike">
                <a:solidFill>
                  <a:srgbClr val="808080"/>
                </a:solidFill>
                <a:latin typeface="Arial"/>
                <a:ea typeface="DejaVu Sans"/>
              </a:rPr>
              <a:t>16</a:t>
            </a:fld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0" name="CustomShape 3"/>
          <p:cNvSpPr/>
          <p:nvPr/>
        </p:nvSpPr>
        <p:spPr>
          <a:xfrm>
            <a:off x="912240" y="1268280"/>
            <a:ext cx="9187920" cy="341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pic>
        <p:nvPicPr>
          <p:cNvPr id="131" name="Picture 19" descr="Logo_TUC_de_RGB"/>
          <p:cNvPicPr/>
          <p:nvPr/>
        </p:nvPicPr>
        <p:blipFill>
          <a:blip r:embed="rId2"/>
          <a:stretch/>
        </p:blipFill>
        <p:spPr>
          <a:xfrm>
            <a:off x="0" y="0"/>
            <a:ext cx="3031920" cy="541800"/>
          </a:xfrm>
          <a:prstGeom prst="rect">
            <a:avLst/>
          </a:prstGeom>
          <a:ln w="0">
            <a:noFill/>
          </a:ln>
        </p:spPr>
      </p:pic>
      <p:pic>
        <p:nvPicPr>
          <p:cNvPr id="132" name="Grafik 2" descr=""/>
          <p:cNvPicPr/>
          <p:nvPr/>
        </p:nvPicPr>
        <p:blipFill>
          <a:blip r:embed="rId3"/>
          <a:stretch/>
        </p:blipFill>
        <p:spPr>
          <a:xfrm>
            <a:off x="7430400" y="134640"/>
            <a:ext cx="3677760" cy="493920"/>
          </a:xfrm>
          <a:prstGeom prst="rect">
            <a:avLst/>
          </a:prstGeom>
          <a:ln w="0">
            <a:noFill/>
          </a:ln>
        </p:spPr>
      </p:pic>
      <p:sp>
        <p:nvSpPr>
          <p:cNvPr id="133" name="CustomShape 4"/>
          <p:cNvSpPr/>
          <p:nvPr/>
        </p:nvSpPr>
        <p:spPr>
          <a:xfrm>
            <a:off x="912240" y="1268280"/>
            <a:ext cx="9187920" cy="341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sp>
        <p:nvSpPr>
          <p:cNvPr id="134" name="CustomShape 5"/>
          <p:cNvSpPr/>
          <p:nvPr/>
        </p:nvSpPr>
        <p:spPr>
          <a:xfrm>
            <a:off x="11444760" y="0"/>
            <a:ext cx="721080" cy="682992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135" name="CustomShape 6"/>
          <p:cNvSpPr/>
          <p:nvPr/>
        </p:nvSpPr>
        <p:spPr>
          <a:xfrm>
            <a:off x="0" y="6642720"/>
            <a:ext cx="12164040" cy="21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</a:pPr>
            <a:r>
              <a:rPr b="0" lang="en-US" sz="800" spc="-1" strike="noStrike">
                <a:solidFill>
                  <a:srgbClr val="a6a6a6"/>
                </a:solidFill>
                <a:latin typeface="DejaVu Sans"/>
                <a:ea typeface="DejaVu Sans"/>
              </a:rPr>
              <a:t>The Limits to Growth – TU Clausthal</a:t>
            </a:r>
            <a:endParaRPr b="0" lang="en-GB" sz="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3920" cy="3976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8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3920" cy="3976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7" r:id="rId4"/>
  </p:sldLayoutIdLst>
</p:sldMaster>
</file>

<file path=ppt/slideMasters/slideMaster100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4" name="CustomShape 1"/>
          <p:cNvSpPr/>
          <p:nvPr/>
        </p:nvSpPr>
        <p:spPr>
          <a:xfrm>
            <a:off x="11444760" y="0"/>
            <a:ext cx="728640" cy="683748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1235" name="CustomShape 2"/>
          <p:cNvSpPr/>
          <p:nvPr/>
        </p:nvSpPr>
        <p:spPr>
          <a:xfrm>
            <a:off x="11438640" y="6453360"/>
            <a:ext cx="745560" cy="400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</a:pPr>
            <a:fld id="{52881457-67F8-42D3-B69B-D0649435140E}" type="slidenum">
              <a:rPr b="0" lang="de-DE" sz="1800" spc="-1" strike="noStrike">
                <a:solidFill>
                  <a:srgbClr val="808080"/>
                </a:solidFill>
                <a:latin typeface="Arial Unicode MS"/>
                <a:ea typeface="DejaVu Sans"/>
              </a:rPr>
              <a:t>16</a:t>
            </a:fld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36" name="CustomShape 3"/>
          <p:cNvSpPr/>
          <p:nvPr/>
        </p:nvSpPr>
        <p:spPr>
          <a:xfrm>
            <a:off x="912240" y="1268280"/>
            <a:ext cx="9195480" cy="348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pic>
        <p:nvPicPr>
          <p:cNvPr id="1237" name="Picture 19" descr="Logo_TUC_de_RGB"/>
          <p:cNvPicPr/>
          <p:nvPr/>
        </p:nvPicPr>
        <p:blipFill>
          <a:blip r:embed="rId2"/>
          <a:stretch/>
        </p:blipFill>
        <p:spPr>
          <a:xfrm>
            <a:off x="0" y="0"/>
            <a:ext cx="3039480" cy="549360"/>
          </a:xfrm>
          <a:prstGeom prst="rect">
            <a:avLst/>
          </a:prstGeom>
          <a:ln w="0">
            <a:noFill/>
          </a:ln>
        </p:spPr>
      </p:pic>
      <p:pic>
        <p:nvPicPr>
          <p:cNvPr id="1238" name="Grafik 2" descr=""/>
          <p:cNvPicPr/>
          <p:nvPr/>
        </p:nvPicPr>
        <p:blipFill>
          <a:blip r:embed="rId3"/>
          <a:stretch/>
        </p:blipFill>
        <p:spPr>
          <a:xfrm>
            <a:off x="7430400" y="134640"/>
            <a:ext cx="3685320" cy="501480"/>
          </a:xfrm>
          <a:prstGeom prst="rect">
            <a:avLst/>
          </a:prstGeom>
          <a:ln w="0">
            <a:noFill/>
          </a:ln>
        </p:spPr>
      </p:pic>
      <p:sp>
        <p:nvSpPr>
          <p:cNvPr id="1239" name="CustomShape 4"/>
          <p:cNvSpPr/>
          <p:nvPr/>
        </p:nvSpPr>
        <p:spPr>
          <a:xfrm>
            <a:off x="11444760" y="0"/>
            <a:ext cx="728640" cy="683748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1240" name="CustomShape 5"/>
          <p:cNvSpPr/>
          <p:nvPr/>
        </p:nvSpPr>
        <p:spPr>
          <a:xfrm>
            <a:off x="11438640" y="6453360"/>
            <a:ext cx="745560" cy="400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</a:pPr>
            <a:fld id="{33B423DB-8C2D-45AF-80B3-22F6F9E5F792}" type="slidenum">
              <a:rPr b="0" lang="de-DE" sz="1800" spc="-1" strike="noStrike">
                <a:solidFill>
                  <a:srgbClr val="808080"/>
                </a:solidFill>
                <a:latin typeface="Arial Unicode MS"/>
                <a:ea typeface="DejaVu Sans"/>
              </a:rPr>
              <a:t>16</a:t>
            </a:fld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41" name="CustomShape 6"/>
          <p:cNvSpPr/>
          <p:nvPr/>
        </p:nvSpPr>
        <p:spPr>
          <a:xfrm>
            <a:off x="0" y="6642720"/>
            <a:ext cx="12164040" cy="21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</a:pPr>
            <a:r>
              <a:rPr b="0" lang="en-US" sz="800" spc="-1" strike="noStrike">
                <a:solidFill>
                  <a:srgbClr val="a6a6a6"/>
                </a:solidFill>
                <a:latin typeface="DejaVu Sans"/>
                <a:ea typeface="DejaVu Sans"/>
              </a:rPr>
              <a:t>The Limits to Growth – TU Clausthal</a:t>
            </a:r>
            <a:endParaRPr b="0" lang="en-GB" sz="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4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4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08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1666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44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08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1666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847" r:id="rId4"/>
  </p:sldLayoutIdLst>
</p:sldMaster>
</file>

<file path=ppt/slideMasters/slideMaster10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8" name="CustomShape 1"/>
          <p:cNvSpPr/>
          <p:nvPr/>
        </p:nvSpPr>
        <p:spPr>
          <a:xfrm>
            <a:off x="11444760" y="0"/>
            <a:ext cx="728640" cy="683748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1249" name="CustomShape 2"/>
          <p:cNvSpPr/>
          <p:nvPr/>
        </p:nvSpPr>
        <p:spPr>
          <a:xfrm>
            <a:off x="11438640" y="6453360"/>
            <a:ext cx="745560" cy="400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</a:pPr>
            <a:fld id="{1265DB4E-F10F-4D45-963E-82B6B5924D4B}" type="slidenum">
              <a:rPr b="0" lang="de-DE" sz="1800" spc="-1" strike="noStrike">
                <a:solidFill>
                  <a:srgbClr val="808080"/>
                </a:solidFill>
                <a:latin typeface="Arial Unicode MS"/>
                <a:ea typeface="DejaVu Sans"/>
              </a:rPr>
              <a:t>16</a:t>
            </a:fld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50" name="CustomShape 3"/>
          <p:cNvSpPr/>
          <p:nvPr/>
        </p:nvSpPr>
        <p:spPr>
          <a:xfrm>
            <a:off x="912240" y="1268280"/>
            <a:ext cx="9195480" cy="348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pic>
        <p:nvPicPr>
          <p:cNvPr id="1251" name="Picture 19" descr="Logo_TUC_de_RGB"/>
          <p:cNvPicPr/>
          <p:nvPr/>
        </p:nvPicPr>
        <p:blipFill>
          <a:blip r:embed="rId2"/>
          <a:stretch/>
        </p:blipFill>
        <p:spPr>
          <a:xfrm>
            <a:off x="0" y="0"/>
            <a:ext cx="3039480" cy="549360"/>
          </a:xfrm>
          <a:prstGeom prst="rect">
            <a:avLst/>
          </a:prstGeom>
          <a:ln w="0">
            <a:noFill/>
          </a:ln>
        </p:spPr>
      </p:pic>
      <p:pic>
        <p:nvPicPr>
          <p:cNvPr id="1252" name="Grafik 2" descr=""/>
          <p:cNvPicPr/>
          <p:nvPr/>
        </p:nvPicPr>
        <p:blipFill>
          <a:blip r:embed="rId3"/>
          <a:stretch/>
        </p:blipFill>
        <p:spPr>
          <a:xfrm>
            <a:off x="7430400" y="134640"/>
            <a:ext cx="3685320" cy="501480"/>
          </a:xfrm>
          <a:prstGeom prst="rect">
            <a:avLst/>
          </a:prstGeom>
          <a:ln w="0">
            <a:noFill/>
          </a:ln>
        </p:spPr>
      </p:pic>
      <p:sp>
        <p:nvSpPr>
          <p:cNvPr id="1253" name="CustomShape 4"/>
          <p:cNvSpPr/>
          <p:nvPr/>
        </p:nvSpPr>
        <p:spPr>
          <a:xfrm>
            <a:off x="11444760" y="0"/>
            <a:ext cx="728640" cy="683748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1254" name="CustomShape 5"/>
          <p:cNvSpPr/>
          <p:nvPr/>
        </p:nvSpPr>
        <p:spPr>
          <a:xfrm>
            <a:off x="11438640" y="6453360"/>
            <a:ext cx="745560" cy="400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</a:pPr>
            <a:fld id="{5B966B6E-63D2-4FE8-9A51-33485643F77D}" type="slidenum">
              <a:rPr b="0" lang="de-DE" sz="1800" spc="-1" strike="noStrike">
                <a:solidFill>
                  <a:srgbClr val="808080"/>
                </a:solidFill>
                <a:latin typeface="Arial Unicode MS"/>
                <a:ea typeface="DejaVu Sans"/>
              </a:rPr>
              <a:t>16</a:t>
            </a:fld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55" name="CustomShape 6"/>
          <p:cNvSpPr/>
          <p:nvPr/>
        </p:nvSpPr>
        <p:spPr>
          <a:xfrm>
            <a:off x="0" y="6642720"/>
            <a:ext cx="12164040" cy="21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</a:pPr>
            <a:r>
              <a:rPr b="0" lang="en-US" sz="800" spc="-1" strike="noStrike">
                <a:solidFill>
                  <a:srgbClr val="a6a6a6"/>
                </a:solidFill>
                <a:latin typeface="DejaVu Sans"/>
                <a:ea typeface="DejaVu Sans"/>
              </a:rPr>
              <a:t>The Limits to Growth – TU Clausthal</a:t>
            </a:r>
            <a:endParaRPr b="0" lang="en-GB" sz="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5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5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392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1666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58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392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1666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59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392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1666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60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392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1666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849" r:id="rId4"/>
  </p:sldLayoutIdLst>
</p:sldMaster>
</file>

<file path=ppt/slideMasters/slideMaster10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6" name="CustomShape 1"/>
          <p:cNvSpPr/>
          <p:nvPr/>
        </p:nvSpPr>
        <p:spPr>
          <a:xfrm>
            <a:off x="11444760" y="0"/>
            <a:ext cx="728640" cy="683748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1267" name="CustomShape 2"/>
          <p:cNvSpPr/>
          <p:nvPr/>
        </p:nvSpPr>
        <p:spPr>
          <a:xfrm>
            <a:off x="11438640" y="6453360"/>
            <a:ext cx="745560" cy="400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</a:pPr>
            <a:fld id="{63A88450-AAC7-4B24-88CE-DF028ED6FFBC}" type="slidenum">
              <a:rPr b="0" lang="de-DE" sz="1800" spc="-1" strike="noStrike">
                <a:solidFill>
                  <a:srgbClr val="808080"/>
                </a:solidFill>
                <a:latin typeface="Arial Unicode MS"/>
                <a:ea typeface="DejaVu Sans"/>
              </a:rPr>
              <a:t>16</a:t>
            </a:fld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68" name="CustomShape 3"/>
          <p:cNvSpPr/>
          <p:nvPr/>
        </p:nvSpPr>
        <p:spPr>
          <a:xfrm>
            <a:off x="912240" y="1268280"/>
            <a:ext cx="9195480" cy="348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pic>
        <p:nvPicPr>
          <p:cNvPr id="1269" name="Picture 19" descr="Logo_TUC_de_RGB"/>
          <p:cNvPicPr/>
          <p:nvPr/>
        </p:nvPicPr>
        <p:blipFill>
          <a:blip r:embed="rId2"/>
          <a:stretch/>
        </p:blipFill>
        <p:spPr>
          <a:xfrm>
            <a:off x="0" y="0"/>
            <a:ext cx="3039480" cy="549360"/>
          </a:xfrm>
          <a:prstGeom prst="rect">
            <a:avLst/>
          </a:prstGeom>
          <a:ln w="0">
            <a:noFill/>
          </a:ln>
        </p:spPr>
      </p:pic>
      <p:pic>
        <p:nvPicPr>
          <p:cNvPr id="1270" name="Grafik 2" descr=""/>
          <p:cNvPicPr/>
          <p:nvPr/>
        </p:nvPicPr>
        <p:blipFill>
          <a:blip r:embed="rId3"/>
          <a:stretch/>
        </p:blipFill>
        <p:spPr>
          <a:xfrm>
            <a:off x="7430400" y="134640"/>
            <a:ext cx="3685320" cy="501480"/>
          </a:xfrm>
          <a:prstGeom prst="rect">
            <a:avLst/>
          </a:prstGeom>
          <a:ln w="0">
            <a:noFill/>
          </a:ln>
        </p:spPr>
      </p:pic>
      <p:sp>
        <p:nvSpPr>
          <p:cNvPr id="1271" name="CustomShape 4"/>
          <p:cNvSpPr/>
          <p:nvPr/>
        </p:nvSpPr>
        <p:spPr>
          <a:xfrm>
            <a:off x="11444760" y="0"/>
            <a:ext cx="728640" cy="683748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1272" name="CustomShape 5"/>
          <p:cNvSpPr/>
          <p:nvPr/>
        </p:nvSpPr>
        <p:spPr>
          <a:xfrm>
            <a:off x="11438640" y="6453360"/>
            <a:ext cx="745560" cy="400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</a:pPr>
            <a:fld id="{9DFF81AD-C454-4C24-827D-3E32332B8F9E}" type="slidenum">
              <a:rPr b="0" lang="de-DE" sz="1800" spc="-1" strike="noStrike">
                <a:solidFill>
                  <a:srgbClr val="808080"/>
                </a:solidFill>
                <a:latin typeface="Arial Unicode MS"/>
                <a:ea typeface="DejaVu Sans"/>
              </a:rPr>
              <a:t>16</a:t>
            </a:fld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73" name="CustomShape 6"/>
          <p:cNvSpPr/>
          <p:nvPr/>
        </p:nvSpPr>
        <p:spPr>
          <a:xfrm>
            <a:off x="0" y="6642720"/>
            <a:ext cx="12164040" cy="21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</a:pPr>
            <a:r>
              <a:rPr b="0" lang="en-US" sz="800" spc="-1" strike="noStrike">
                <a:solidFill>
                  <a:srgbClr val="a6a6a6"/>
                </a:solidFill>
                <a:latin typeface="DejaVu Sans"/>
                <a:ea typeface="DejaVu Sans"/>
              </a:rPr>
              <a:t>The Limits to Growth – TU Clausthal</a:t>
            </a:r>
            <a:endParaRPr b="0" lang="en-GB" sz="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7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7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268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62222" lnSpcReduction="20000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76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268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62222" lnSpcReduction="20000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77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268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62222" lnSpcReduction="20000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78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268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62222" lnSpcReduction="20000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79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268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62222" lnSpcReduction="20000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80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268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62222" lnSpcReduction="20000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851" r:id="rId4"/>
  </p:sldLayoutIdLst>
</p:sldMaster>
</file>

<file path=ppt/slideMasters/slideMaster10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1" name="CustomShape 1"/>
          <p:cNvSpPr/>
          <p:nvPr/>
        </p:nvSpPr>
        <p:spPr>
          <a:xfrm>
            <a:off x="11444760" y="0"/>
            <a:ext cx="728640" cy="683748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1282" name="CustomShape 2"/>
          <p:cNvSpPr/>
          <p:nvPr/>
        </p:nvSpPr>
        <p:spPr>
          <a:xfrm>
            <a:off x="11438640" y="6453360"/>
            <a:ext cx="745560" cy="400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</a:pPr>
            <a:fld id="{63AD6B4B-6C3A-455F-91E0-2B23AF8E4B4B}" type="slidenum">
              <a:rPr b="0" lang="de-DE" sz="1800" spc="-1" strike="noStrike">
                <a:solidFill>
                  <a:srgbClr val="808080"/>
                </a:solidFill>
                <a:latin typeface="Arial Unicode MS"/>
                <a:ea typeface="DejaVu Sans"/>
              </a:rPr>
              <a:t>16</a:t>
            </a:fld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83" name="CustomShape 3"/>
          <p:cNvSpPr/>
          <p:nvPr/>
        </p:nvSpPr>
        <p:spPr>
          <a:xfrm>
            <a:off x="912240" y="1268280"/>
            <a:ext cx="9195480" cy="348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pic>
        <p:nvPicPr>
          <p:cNvPr id="1284" name="Picture 19" descr="Logo_TUC_de_RGB"/>
          <p:cNvPicPr/>
          <p:nvPr/>
        </p:nvPicPr>
        <p:blipFill>
          <a:blip r:embed="rId2"/>
          <a:stretch/>
        </p:blipFill>
        <p:spPr>
          <a:xfrm>
            <a:off x="0" y="0"/>
            <a:ext cx="3039480" cy="549360"/>
          </a:xfrm>
          <a:prstGeom prst="rect">
            <a:avLst/>
          </a:prstGeom>
          <a:ln w="0">
            <a:noFill/>
          </a:ln>
        </p:spPr>
      </p:pic>
      <p:pic>
        <p:nvPicPr>
          <p:cNvPr id="1285" name="Grafik 2" descr=""/>
          <p:cNvPicPr/>
          <p:nvPr/>
        </p:nvPicPr>
        <p:blipFill>
          <a:blip r:embed="rId3"/>
          <a:stretch/>
        </p:blipFill>
        <p:spPr>
          <a:xfrm>
            <a:off x="7430400" y="134640"/>
            <a:ext cx="3685320" cy="501480"/>
          </a:xfrm>
          <a:prstGeom prst="rect">
            <a:avLst/>
          </a:prstGeom>
          <a:ln w="0">
            <a:noFill/>
          </a:ln>
        </p:spPr>
      </p:pic>
      <p:sp>
        <p:nvSpPr>
          <p:cNvPr id="1286" name="CustomShape 4"/>
          <p:cNvSpPr/>
          <p:nvPr/>
        </p:nvSpPr>
        <p:spPr>
          <a:xfrm>
            <a:off x="11444760" y="0"/>
            <a:ext cx="728640" cy="683748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1287" name="CustomShape 5"/>
          <p:cNvSpPr/>
          <p:nvPr/>
        </p:nvSpPr>
        <p:spPr>
          <a:xfrm>
            <a:off x="11438640" y="6453360"/>
            <a:ext cx="745560" cy="400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</a:pPr>
            <a:fld id="{3B66BE68-8395-420B-B1C3-41300C54C132}" type="slidenum">
              <a:rPr b="0" lang="de-DE" sz="1800" spc="-1" strike="noStrike">
                <a:solidFill>
                  <a:srgbClr val="808080"/>
                </a:solidFill>
                <a:latin typeface="Arial Unicode MS"/>
                <a:ea typeface="DejaVu Sans"/>
              </a:rPr>
              <a:t>16</a:t>
            </a:fld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88" name="CustomShape 6"/>
          <p:cNvSpPr/>
          <p:nvPr/>
        </p:nvSpPr>
        <p:spPr>
          <a:xfrm>
            <a:off x="0" y="6642720"/>
            <a:ext cx="12164040" cy="21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</a:pPr>
            <a:r>
              <a:rPr b="0" lang="en-US" sz="800" spc="-1" strike="noStrike">
                <a:solidFill>
                  <a:srgbClr val="a6a6a6"/>
                </a:solidFill>
                <a:latin typeface="DejaVu Sans"/>
                <a:ea typeface="DejaVu Sans"/>
              </a:rPr>
              <a:t>The Limits to Growth – TU Clausthal</a:t>
            </a:r>
            <a:endParaRPr b="0" lang="en-GB" sz="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853" r:id="rId4"/>
  </p:sldLayoutIdLst>
</p:sldMaster>
</file>

<file path=ppt/slideMasters/slideMaster10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9" name="CustomShape 1"/>
          <p:cNvSpPr/>
          <p:nvPr/>
        </p:nvSpPr>
        <p:spPr>
          <a:xfrm>
            <a:off x="11444760" y="0"/>
            <a:ext cx="728640" cy="683748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1290" name="CustomShape 2"/>
          <p:cNvSpPr/>
          <p:nvPr/>
        </p:nvSpPr>
        <p:spPr>
          <a:xfrm>
            <a:off x="11438640" y="6453360"/>
            <a:ext cx="745560" cy="400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</a:pPr>
            <a:fld id="{AAB7FB14-AF2A-4849-9CEC-4EA92DCA8B18}" type="slidenum">
              <a:rPr b="0" lang="de-DE" sz="1800" spc="-1" strike="noStrike">
                <a:solidFill>
                  <a:srgbClr val="808080"/>
                </a:solidFill>
                <a:latin typeface="Arial Unicode MS"/>
                <a:ea typeface="DejaVu Sans"/>
              </a:rPr>
              <a:t>16</a:t>
            </a:fld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91" name="CustomShape 3"/>
          <p:cNvSpPr/>
          <p:nvPr/>
        </p:nvSpPr>
        <p:spPr>
          <a:xfrm>
            <a:off x="912240" y="1268280"/>
            <a:ext cx="9195480" cy="348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pic>
        <p:nvPicPr>
          <p:cNvPr id="1292" name="Picture 19" descr="Logo_TUC_de_RGB"/>
          <p:cNvPicPr/>
          <p:nvPr/>
        </p:nvPicPr>
        <p:blipFill>
          <a:blip r:embed="rId2"/>
          <a:stretch/>
        </p:blipFill>
        <p:spPr>
          <a:xfrm>
            <a:off x="0" y="0"/>
            <a:ext cx="3039480" cy="549360"/>
          </a:xfrm>
          <a:prstGeom prst="rect">
            <a:avLst/>
          </a:prstGeom>
          <a:ln w="0">
            <a:noFill/>
          </a:ln>
        </p:spPr>
      </p:pic>
      <p:pic>
        <p:nvPicPr>
          <p:cNvPr id="1293" name="Grafik 2" descr=""/>
          <p:cNvPicPr/>
          <p:nvPr/>
        </p:nvPicPr>
        <p:blipFill>
          <a:blip r:embed="rId3"/>
          <a:stretch/>
        </p:blipFill>
        <p:spPr>
          <a:xfrm>
            <a:off x="7430400" y="134640"/>
            <a:ext cx="3685320" cy="501480"/>
          </a:xfrm>
          <a:prstGeom prst="rect">
            <a:avLst/>
          </a:prstGeom>
          <a:ln w="0">
            <a:noFill/>
          </a:ln>
        </p:spPr>
      </p:pic>
      <p:sp>
        <p:nvSpPr>
          <p:cNvPr id="1294" name="CustomShape 4"/>
          <p:cNvSpPr/>
          <p:nvPr/>
        </p:nvSpPr>
        <p:spPr>
          <a:xfrm>
            <a:off x="11444760" y="0"/>
            <a:ext cx="728640" cy="683748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1295" name="CustomShape 5"/>
          <p:cNvSpPr/>
          <p:nvPr/>
        </p:nvSpPr>
        <p:spPr>
          <a:xfrm>
            <a:off x="11438640" y="6453360"/>
            <a:ext cx="745560" cy="400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</a:pPr>
            <a:fld id="{9407BF26-0B5D-4157-9ECF-C6ECCA797491}" type="slidenum">
              <a:rPr b="0" lang="de-DE" sz="1800" spc="-1" strike="noStrike">
                <a:solidFill>
                  <a:srgbClr val="808080"/>
                </a:solidFill>
                <a:latin typeface="Arial Unicode MS"/>
                <a:ea typeface="DejaVu Sans"/>
              </a:rPr>
              <a:t>16</a:t>
            </a:fld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96" name="CustomShape 6"/>
          <p:cNvSpPr/>
          <p:nvPr/>
        </p:nvSpPr>
        <p:spPr>
          <a:xfrm>
            <a:off x="0" y="6642720"/>
            <a:ext cx="12164040" cy="21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</a:pPr>
            <a:r>
              <a:rPr b="0" lang="en-US" sz="800" spc="-1" strike="noStrike">
                <a:solidFill>
                  <a:srgbClr val="a6a6a6"/>
                </a:solidFill>
                <a:latin typeface="DejaVu Sans"/>
                <a:ea typeface="DejaVu Sans"/>
              </a:rPr>
              <a:t>The Limits to Growth – TU Clausthal</a:t>
            </a:r>
            <a:endParaRPr b="0" lang="en-GB" sz="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9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855" r:id="rId4"/>
  </p:sldLayoutIdLst>
</p:sldMaster>
</file>

<file path=ppt/slideMasters/slideMaster105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0" name="CustomShape 1"/>
          <p:cNvSpPr/>
          <p:nvPr/>
        </p:nvSpPr>
        <p:spPr>
          <a:xfrm>
            <a:off x="11444760" y="0"/>
            <a:ext cx="728640" cy="683748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1301" name="CustomShape 2"/>
          <p:cNvSpPr/>
          <p:nvPr/>
        </p:nvSpPr>
        <p:spPr>
          <a:xfrm>
            <a:off x="11438640" y="6453360"/>
            <a:ext cx="745560" cy="400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</a:pPr>
            <a:fld id="{FE66B7A4-9CB9-4340-A7AE-A7B4C18C9B90}" type="slidenum">
              <a:rPr b="0" lang="de-DE" sz="1800" spc="-1" strike="noStrike">
                <a:solidFill>
                  <a:srgbClr val="808080"/>
                </a:solidFill>
                <a:latin typeface="Arial Unicode MS"/>
                <a:ea typeface="DejaVu Sans"/>
              </a:rPr>
              <a:t>16</a:t>
            </a:fld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02" name="CustomShape 3"/>
          <p:cNvSpPr/>
          <p:nvPr/>
        </p:nvSpPr>
        <p:spPr>
          <a:xfrm>
            <a:off x="912240" y="1268280"/>
            <a:ext cx="9195480" cy="348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pic>
        <p:nvPicPr>
          <p:cNvPr id="1303" name="Picture 19" descr="Logo_TUC_de_RGB"/>
          <p:cNvPicPr/>
          <p:nvPr/>
        </p:nvPicPr>
        <p:blipFill>
          <a:blip r:embed="rId2"/>
          <a:stretch/>
        </p:blipFill>
        <p:spPr>
          <a:xfrm>
            <a:off x="0" y="0"/>
            <a:ext cx="3039480" cy="549360"/>
          </a:xfrm>
          <a:prstGeom prst="rect">
            <a:avLst/>
          </a:prstGeom>
          <a:ln w="0">
            <a:noFill/>
          </a:ln>
        </p:spPr>
      </p:pic>
      <p:pic>
        <p:nvPicPr>
          <p:cNvPr id="1304" name="Grafik 2" descr=""/>
          <p:cNvPicPr/>
          <p:nvPr/>
        </p:nvPicPr>
        <p:blipFill>
          <a:blip r:embed="rId3"/>
          <a:stretch/>
        </p:blipFill>
        <p:spPr>
          <a:xfrm>
            <a:off x="7430400" y="134640"/>
            <a:ext cx="3685320" cy="501480"/>
          </a:xfrm>
          <a:prstGeom prst="rect">
            <a:avLst/>
          </a:prstGeom>
          <a:ln w="0">
            <a:noFill/>
          </a:ln>
        </p:spPr>
      </p:pic>
      <p:sp>
        <p:nvSpPr>
          <p:cNvPr id="1305" name="CustomShape 4"/>
          <p:cNvSpPr/>
          <p:nvPr/>
        </p:nvSpPr>
        <p:spPr>
          <a:xfrm>
            <a:off x="11444760" y="0"/>
            <a:ext cx="728640" cy="683748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1306" name="CustomShape 5"/>
          <p:cNvSpPr/>
          <p:nvPr/>
        </p:nvSpPr>
        <p:spPr>
          <a:xfrm>
            <a:off x="11438640" y="6453360"/>
            <a:ext cx="745560" cy="400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</a:pPr>
            <a:fld id="{472FF128-B16C-487E-A515-8655D277D2DA}" type="slidenum">
              <a:rPr b="0" lang="de-DE" sz="1800" spc="-1" strike="noStrike">
                <a:solidFill>
                  <a:srgbClr val="808080"/>
                </a:solidFill>
                <a:latin typeface="Arial Unicode MS"/>
                <a:ea typeface="DejaVu Sans"/>
              </a:rPr>
              <a:t>16</a:t>
            </a:fld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07" name="CustomShape 6"/>
          <p:cNvSpPr/>
          <p:nvPr/>
        </p:nvSpPr>
        <p:spPr>
          <a:xfrm>
            <a:off x="0" y="6642720"/>
            <a:ext cx="12164040" cy="21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</a:pPr>
            <a:r>
              <a:rPr b="0" lang="en-US" sz="800" spc="-1" strike="noStrike">
                <a:solidFill>
                  <a:srgbClr val="a6a6a6"/>
                </a:solidFill>
                <a:latin typeface="DejaVu Sans"/>
                <a:ea typeface="DejaVu Sans"/>
              </a:rPr>
              <a:t>The Limits to Growth – TU Clausthal</a:t>
            </a:r>
            <a:endParaRPr b="0" lang="en-GB" sz="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0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0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080" cy="3976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857" r:id="rId4"/>
  </p:sldLayoutIdLst>
</p:sldMaster>
</file>

<file path=ppt/slideMasters/slideMaster106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2" name="CustomShape 1"/>
          <p:cNvSpPr/>
          <p:nvPr/>
        </p:nvSpPr>
        <p:spPr>
          <a:xfrm>
            <a:off x="11444760" y="0"/>
            <a:ext cx="728640" cy="683748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1313" name="CustomShape 2"/>
          <p:cNvSpPr/>
          <p:nvPr/>
        </p:nvSpPr>
        <p:spPr>
          <a:xfrm>
            <a:off x="11438640" y="6453360"/>
            <a:ext cx="745560" cy="400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</a:pPr>
            <a:fld id="{D9D2F1D5-6B80-42F2-BFFE-DE83EC81F73B}" type="slidenum">
              <a:rPr b="0" lang="de-DE" sz="1800" spc="-1" strike="noStrike">
                <a:solidFill>
                  <a:srgbClr val="808080"/>
                </a:solidFill>
                <a:latin typeface="Arial Unicode MS"/>
                <a:ea typeface="DejaVu Sans"/>
              </a:rPr>
              <a:t>16</a:t>
            </a:fld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14" name="CustomShape 3"/>
          <p:cNvSpPr/>
          <p:nvPr/>
        </p:nvSpPr>
        <p:spPr>
          <a:xfrm>
            <a:off x="912240" y="1268280"/>
            <a:ext cx="9195480" cy="348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pic>
        <p:nvPicPr>
          <p:cNvPr id="1315" name="Picture 19" descr="Logo_TUC_de_RGB"/>
          <p:cNvPicPr/>
          <p:nvPr/>
        </p:nvPicPr>
        <p:blipFill>
          <a:blip r:embed="rId2"/>
          <a:stretch/>
        </p:blipFill>
        <p:spPr>
          <a:xfrm>
            <a:off x="0" y="0"/>
            <a:ext cx="3039480" cy="549360"/>
          </a:xfrm>
          <a:prstGeom prst="rect">
            <a:avLst/>
          </a:prstGeom>
          <a:ln w="0">
            <a:noFill/>
          </a:ln>
        </p:spPr>
      </p:pic>
      <p:pic>
        <p:nvPicPr>
          <p:cNvPr id="1316" name="Grafik 2" descr=""/>
          <p:cNvPicPr/>
          <p:nvPr/>
        </p:nvPicPr>
        <p:blipFill>
          <a:blip r:embed="rId3"/>
          <a:stretch/>
        </p:blipFill>
        <p:spPr>
          <a:xfrm>
            <a:off x="7430400" y="134640"/>
            <a:ext cx="3685320" cy="501480"/>
          </a:xfrm>
          <a:prstGeom prst="rect">
            <a:avLst/>
          </a:prstGeom>
          <a:ln w="0">
            <a:noFill/>
          </a:ln>
        </p:spPr>
      </p:pic>
      <p:sp>
        <p:nvSpPr>
          <p:cNvPr id="1317" name="CustomShape 4"/>
          <p:cNvSpPr/>
          <p:nvPr/>
        </p:nvSpPr>
        <p:spPr>
          <a:xfrm>
            <a:off x="11444760" y="0"/>
            <a:ext cx="728640" cy="683748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1318" name="CustomShape 5"/>
          <p:cNvSpPr/>
          <p:nvPr/>
        </p:nvSpPr>
        <p:spPr>
          <a:xfrm>
            <a:off x="11438640" y="6453360"/>
            <a:ext cx="745560" cy="400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</a:pPr>
            <a:fld id="{E58C44A6-9F15-4661-89C9-620EA34977E3}" type="slidenum">
              <a:rPr b="0" lang="de-DE" sz="1800" spc="-1" strike="noStrike">
                <a:solidFill>
                  <a:srgbClr val="808080"/>
                </a:solidFill>
                <a:latin typeface="Arial Unicode MS"/>
                <a:ea typeface="DejaVu Sans"/>
              </a:rPr>
              <a:t>16</a:t>
            </a:fld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19" name="CustomShape 6"/>
          <p:cNvSpPr/>
          <p:nvPr/>
        </p:nvSpPr>
        <p:spPr>
          <a:xfrm>
            <a:off x="0" y="6642720"/>
            <a:ext cx="12164040" cy="21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</a:pPr>
            <a:r>
              <a:rPr b="0" lang="en-US" sz="800" spc="-1" strike="noStrike">
                <a:solidFill>
                  <a:srgbClr val="a6a6a6"/>
                </a:solidFill>
                <a:latin typeface="DejaVu Sans"/>
                <a:ea typeface="DejaVu Sans"/>
              </a:rPr>
              <a:t>The Limits to Growth – TU Clausthal</a:t>
            </a:r>
            <a:endParaRPr b="0" lang="en-GB" sz="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2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2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3920" cy="3976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22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3920" cy="3976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859" r:id="rId4"/>
  </p:sldLayoutIdLst>
</p:sldMaster>
</file>

<file path=ppt/slideMasters/slideMaster107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6" name="CustomShape 1"/>
          <p:cNvSpPr/>
          <p:nvPr/>
        </p:nvSpPr>
        <p:spPr>
          <a:xfrm>
            <a:off x="11444760" y="0"/>
            <a:ext cx="728640" cy="683748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1327" name="CustomShape 2"/>
          <p:cNvSpPr/>
          <p:nvPr/>
        </p:nvSpPr>
        <p:spPr>
          <a:xfrm>
            <a:off x="11438640" y="6453360"/>
            <a:ext cx="745560" cy="400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</a:pPr>
            <a:fld id="{150092E6-78FC-4711-A4B9-11FE73984432}" type="slidenum">
              <a:rPr b="0" lang="de-DE" sz="1800" spc="-1" strike="noStrike">
                <a:solidFill>
                  <a:srgbClr val="808080"/>
                </a:solidFill>
                <a:latin typeface="Arial Unicode MS"/>
                <a:ea typeface="DejaVu Sans"/>
              </a:rPr>
              <a:t>16</a:t>
            </a:fld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28" name="CustomShape 3"/>
          <p:cNvSpPr/>
          <p:nvPr/>
        </p:nvSpPr>
        <p:spPr>
          <a:xfrm>
            <a:off x="912240" y="1268280"/>
            <a:ext cx="9195480" cy="348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pic>
        <p:nvPicPr>
          <p:cNvPr id="1329" name="Picture 19" descr="Logo_TUC_de_RGB"/>
          <p:cNvPicPr/>
          <p:nvPr/>
        </p:nvPicPr>
        <p:blipFill>
          <a:blip r:embed="rId2"/>
          <a:stretch/>
        </p:blipFill>
        <p:spPr>
          <a:xfrm>
            <a:off x="0" y="0"/>
            <a:ext cx="3039480" cy="549360"/>
          </a:xfrm>
          <a:prstGeom prst="rect">
            <a:avLst/>
          </a:prstGeom>
          <a:ln w="0">
            <a:noFill/>
          </a:ln>
        </p:spPr>
      </p:pic>
      <p:pic>
        <p:nvPicPr>
          <p:cNvPr id="1330" name="Grafik 2" descr=""/>
          <p:cNvPicPr/>
          <p:nvPr/>
        </p:nvPicPr>
        <p:blipFill>
          <a:blip r:embed="rId3"/>
          <a:stretch/>
        </p:blipFill>
        <p:spPr>
          <a:xfrm>
            <a:off x="7430400" y="134640"/>
            <a:ext cx="3685320" cy="501480"/>
          </a:xfrm>
          <a:prstGeom prst="rect">
            <a:avLst/>
          </a:prstGeom>
          <a:ln w="0">
            <a:noFill/>
          </a:ln>
        </p:spPr>
      </p:pic>
      <p:sp>
        <p:nvSpPr>
          <p:cNvPr id="1331" name="CustomShape 4"/>
          <p:cNvSpPr/>
          <p:nvPr/>
        </p:nvSpPr>
        <p:spPr>
          <a:xfrm>
            <a:off x="11444760" y="0"/>
            <a:ext cx="728640" cy="683748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1332" name="CustomShape 5"/>
          <p:cNvSpPr/>
          <p:nvPr/>
        </p:nvSpPr>
        <p:spPr>
          <a:xfrm>
            <a:off x="11438640" y="6453360"/>
            <a:ext cx="745560" cy="400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</a:pPr>
            <a:fld id="{E333B59B-A22B-41DF-BB0C-7D8935C2CC83}" type="slidenum">
              <a:rPr b="0" lang="de-DE" sz="1800" spc="-1" strike="noStrike">
                <a:solidFill>
                  <a:srgbClr val="808080"/>
                </a:solidFill>
                <a:latin typeface="Arial Unicode MS"/>
                <a:ea typeface="DejaVu Sans"/>
              </a:rPr>
              <a:t>16</a:t>
            </a:fld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33" name="CustomShape 6"/>
          <p:cNvSpPr/>
          <p:nvPr/>
        </p:nvSpPr>
        <p:spPr>
          <a:xfrm>
            <a:off x="0" y="6642720"/>
            <a:ext cx="12164040" cy="21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</a:pPr>
            <a:r>
              <a:rPr b="0" lang="en-US" sz="800" spc="-1" strike="noStrike">
                <a:solidFill>
                  <a:srgbClr val="a6a6a6"/>
                </a:solidFill>
                <a:latin typeface="DejaVu Sans"/>
                <a:ea typeface="DejaVu Sans"/>
              </a:rPr>
              <a:t>The Limits to Growth – TU Clausthal</a:t>
            </a:r>
            <a:endParaRPr b="0" lang="en-GB" sz="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3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861" r:id="rId4"/>
  </p:sldLayoutIdLst>
</p:sldMaster>
</file>

<file path=ppt/slideMasters/slideMaster108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6" name="CustomShape 1"/>
          <p:cNvSpPr/>
          <p:nvPr/>
        </p:nvSpPr>
        <p:spPr>
          <a:xfrm>
            <a:off x="11444760" y="0"/>
            <a:ext cx="728640" cy="683748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1337" name="CustomShape 2"/>
          <p:cNvSpPr/>
          <p:nvPr/>
        </p:nvSpPr>
        <p:spPr>
          <a:xfrm>
            <a:off x="11438640" y="6453360"/>
            <a:ext cx="745560" cy="400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</a:pPr>
            <a:fld id="{A66D34FC-5E96-4F85-9A55-0CD6A4522A03}" type="slidenum">
              <a:rPr b="0" lang="de-DE" sz="1800" spc="-1" strike="noStrike">
                <a:solidFill>
                  <a:srgbClr val="808080"/>
                </a:solidFill>
                <a:latin typeface="Arial Unicode MS"/>
                <a:ea typeface="DejaVu Sans"/>
              </a:rPr>
              <a:t>16</a:t>
            </a:fld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38" name="CustomShape 3"/>
          <p:cNvSpPr/>
          <p:nvPr/>
        </p:nvSpPr>
        <p:spPr>
          <a:xfrm>
            <a:off x="912240" y="1268280"/>
            <a:ext cx="9195480" cy="348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pic>
        <p:nvPicPr>
          <p:cNvPr id="1339" name="Picture 19" descr="Logo_TUC_de_RGB"/>
          <p:cNvPicPr/>
          <p:nvPr/>
        </p:nvPicPr>
        <p:blipFill>
          <a:blip r:embed="rId2"/>
          <a:stretch/>
        </p:blipFill>
        <p:spPr>
          <a:xfrm>
            <a:off x="0" y="0"/>
            <a:ext cx="3039480" cy="549360"/>
          </a:xfrm>
          <a:prstGeom prst="rect">
            <a:avLst/>
          </a:prstGeom>
          <a:ln w="0">
            <a:noFill/>
          </a:ln>
        </p:spPr>
      </p:pic>
      <p:pic>
        <p:nvPicPr>
          <p:cNvPr id="1340" name="Grafik 2" descr=""/>
          <p:cNvPicPr/>
          <p:nvPr/>
        </p:nvPicPr>
        <p:blipFill>
          <a:blip r:embed="rId3"/>
          <a:stretch/>
        </p:blipFill>
        <p:spPr>
          <a:xfrm>
            <a:off x="7430400" y="134640"/>
            <a:ext cx="3685320" cy="501480"/>
          </a:xfrm>
          <a:prstGeom prst="rect">
            <a:avLst/>
          </a:prstGeom>
          <a:ln w="0">
            <a:noFill/>
          </a:ln>
        </p:spPr>
      </p:pic>
      <p:sp>
        <p:nvSpPr>
          <p:cNvPr id="1341" name="CustomShape 4"/>
          <p:cNvSpPr/>
          <p:nvPr/>
        </p:nvSpPr>
        <p:spPr>
          <a:xfrm>
            <a:off x="11444760" y="0"/>
            <a:ext cx="728640" cy="683748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1342" name="CustomShape 5"/>
          <p:cNvSpPr/>
          <p:nvPr/>
        </p:nvSpPr>
        <p:spPr>
          <a:xfrm>
            <a:off x="11438640" y="6453360"/>
            <a:ext cx="745560" cy="400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</a:pPr>
            <a:fld id="{ADC33FA1-BAFD-4C2E-A984-EDE620504FB0}" type="slidenum">
              <a:rPr b="0" lang="de-DE" sz="1800" spc="-1" strike="noStrike">
                <a:solidFill>
                  <a:srgbClr val="808080"/>
                </a:solidFill>
                <a:latin typeface="Arial Unicode MS"/>
                <a:ea typeface="DejaVu Sans"/>
              </a:rPr>
              <a:t>16</a:t>
            </a:fld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43" name="CustomShape 6"/>
          <p:cNvSpPr/>
          <p:nvPr/>
        </p:nvSpPr>
        <p:spPr>
          <a:xfrm>
            <a:off x="0" y="6642720"/>
            <a:ext cx="12164040" cy="21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</a:pPr>
            <a:r>
              <a:rPr b="0" lang="en-US" sz="800" spc="-1" strike="noStrike">
                <a:solidFill>
                  <a:srgbClr val="a6a6a6"/>
                </a:solidFill>
                <a:latin typeface="DejaVu Sans"/>
                <a:ea typeface="DejaVu Sans"/>
              </a:rPr>
              <a:t>The Limits to Growth – TU Clausthal</a:t>
            </a:r>
            <a:endParaRPr b="0" lang="en-GB" sz="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863" r:id="rId4"/>
  </p:sldLayoutIdLst>
</p:sldMaster>
</file>

<file path=ppt/slideMasters/slideMaster109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4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392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1666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46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392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1666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47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08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1666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865" r:id="rId2"/>
  </p:sldLayoutIdLst>
</p:sldMaster>
</file>

<file path=ppt/slideMasters/slideMaster1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CustomShape 1"/>
          <p:cNvSpPr/>
          <p:nvPr/>
        </p:nvSpPr>
        <p:spPr>
          <a:xfrm>
            <a:off x="11444760" y="0"/>
            <a:ext cx="721080" cy="682992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143" name="CustomShape 2"/>
          <p:cNvSpPr/>
          <p:nvPr/>
        </p:nvSpPr>
        <p:spPr>
          <a:xfrm>
            <a:off x="11438640" y="6453360"/>
            <a:ext cx="73800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</a:pPr>
            <a:fld id="{7EFB6934-C557-4FB6-8A3A-7C900A34C8E6}" type="slidenum">
              <a:rPr b="0" lang="en-US" sz="1800" spc="-1" strike="noStrike">
                <a:solidFill>
                  <a:srgbClr val="808080"/>
                </a:solidFill>
                <a:latin typeface="Arial"/>
                <a:ea typeface="DejaVu Sans"/>
              </a:rPr>
              <a:t>16</a:t>
            </a:fld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4" name="CustomShape 3"/>
          <p:cNvSpPr/>
          <p:nvPr/>
        </p:nvSpPr>
        <p:spPr>
          <a:xfrm>
            <a:off x="912240" y="1268280"/>
            <a:ext cx="9187920" cy="341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pic>
        <p:nvPicPr>
          <p:cNvPr id="145" name="Picture 19" descr="Logo_TUC_de_RGB"/>
          <p:cNvPicPr/>
          <p:nvPr/>
        </p:nvPicPr>
        <p:blipFill>
          <a:blip r:embed="rId2"/>
          <a:stretch/>
        </p:blipFill>
        <p:spPr>
          <a:xfrm>
            <a:off x="0" y="0"/>
            <a:ext cx="3031920" cy="541800"/>
          </a:xfrm>
          <a:prstGeom prst="rect">
            <a:avLst/>
          </a:prstGeom>
          <a:ln w="0">
            <a:noFill/>
          </a:ln>
        </p:spPr>
      </p:pic>
      <p:pic>
        <p:nvPicPr>
          <p:cNvPr id="146" name="Grafik 2" descr=""/>
          <p:cNvPicPr/>
          <p:nvPr/>
        </p:nvPicPr>
        <p:blipFill>
          <a:blip r:embed="rId3"/>
          <a:stretch/>
        </p:blipFill>
        <p:spPr>
          <a:xfrm>
            <a:off x="7430400" y="134640"/>
            <a:ext cx="3677760" cy="493920"/>
          </a:xfrm>
          <a:prstGeom prst="rect">
            <a:avLst/>
          </a:prstGeom>
          <a:ln w="0">
            <a:noFill/>
          </a:ln>
        </p:spPr>
      </p:pic>
      <p:sp>
        <p:nvSpPr>
          <p:cNvPr id="147" name="CustomShape 4"/>
          <p:cNvSpPr/>
          <p:nvPr/>
        </p:nvSpPr>
        <p:spPr>
          <a:xfrm>
            <a:off x="912240" y="1268280"/>
            <a:ext cx="9187920" cy="341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sp>
        <p:nvSpPr>
          <p:cNvPr id="148" name="CustomShape 5"/>
          <p:cNvSpPr/>
          <p:nvPr/>
        </p:nvSpPr>
        <p:spPr>
          <a:xfrm>
            <a:off x="11444760" y="0"/>
            <a:ext cx="721080" cy="682992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149" name="CustomShape 6"/>
          <p:cNvSpPr/>
          <p:nvPr/>
        </p:nvSpPr>
        <p:spPr>
          <a:xfrm>
            <a:off x="0" y="6642720"/>
            <a:ext cx="12164040" cy="21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</a:pPr>
            <a:r>
              <a:rPr b="0" lang="en-US" sz="800" spc="-1" strike="noStrike">
                <a:solidFill>
                  <a:srgbClr val="a6a6a6"/>
                </a:solidFill>
                <a:latin typeface="DejaVu Sans"/>
                <a:ea typeface="DejaVu Sans"/>
              </a:rPr>
              <a:t>The Limits to Growth – TU Clausthal</a:t>
            </a:r>
            <a:endParaRPr b="0" lang="en-GB" sz="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9" r:id="rId4"/>
  </p:sldLayoutIdLst>
</p:sldMaster>
</file>

<file path=ppt/slideMasters/slideMaster110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5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08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1666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54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08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1666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867" r:id="rId2"/>
  </p:sldLayoutIdLst>
</p:sldMaster>
</file>

<file path=ppt/slideMasters/slideMaster11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5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392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1666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60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392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1666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61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392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1666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62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392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1666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869" r:id="rId2"/>
  </p:sldLayoutIdLst>
</p:sldMaster>
</file>

<file path=ppt/slideMasters/slideMaster11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6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268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62222" lnSpcReduction="20000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70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268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62222" lnSpcReduction="20000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71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268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62222" lnSpcReduction="20000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72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268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62222" lnSpcReduction="20000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73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268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62222" lnSpcReduction="20000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74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268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62222" lnSpcReduction="20000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871" r:id="rId2"/>
  </p:sldLayoutIdLst>
</p:sldMaster>
</file>

<file path=ppt/slideMasters/slideMaster11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en-GB" sz="44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GB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7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32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2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2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20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20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873" r:id="rId2"/>
  </p:sldLayoutIdLst>
</p:sldMaster>
</file>

<file path=ppt/slideMasters/slideMaster11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875" r:id="rId2"/>
  </p:sldLayoutIdLst>
</p:sldMaster>
</file>

<file path=ppt/slideMasters/slideMaster115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8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080" cy="3976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877" r:id="rId2"/>
  </p:sldLayoutIdLst>
</p:sldMaster>
</file>

<file path=ppt/slideMasters/slideMaster116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8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3920" cy="3976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86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3920" cy="3976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879" r:id="rId2"/>
  </p:sldLayoutIdLst>
</p:sldMaster>
</file>

<file path=ppt/slideMasters/slideMaster117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881" r:id="rId2"/>
  </p:sldLayoutIdLst>
</p:sldMaster>
</file>

<file path=ppt/slideMasters/slideMaster118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bg2="lt2" tx1="dk1" tx2="dk2" accent1="accent1" accent2="accent2" accent3="accent3" accent4="accent4" accent5="accent5" accent6="accent6" hlink="hlink" folHlink="folHlink"/>
  <p:sldLayoutIdLst>
    <p:sldLayoutId id="2147483883" r:id="rId2"/>
  </p:sldLayoutIdLst>
</p:sldMaster>
</file>

<file path=ppt/slideMasters/slideMaster119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9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392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1666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94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3920" cy="3976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95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392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1666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885" r:id="rId2"/>
  </p:sldLayoutIdLst>
</p:sldMaster>
</file>

<file path=ppt/slideMasters/slideMaster1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CustomShape 1"/>
          <p:cNvSpPr/>
          <p:nvPr/>
        </p:nvSpPr>
        <p:spPr>
          <a:xfrm>
            <a:off x="11444760" y="0"/>
            <a:ext cx="721080" cy="682992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153" name="CustomShape 2"/>
          <p:cNvSpPr/>
          <p:nvPr/>
        </p:nvSpPr>
        <p:spPr>
          <a:xfrm>
            <a:off x="11438640" y="6453360"/>
            <a:ext cx="73800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</a:pPr>
            <a:fld id="{5A898E5B-DB06-4C72-8E97-CAE9BB44B79A}" type="slidenum">
              <a:rPr b="0" lang="en-US" sz="1800" spc="-1" strike="noStrike">
                <a:solidFill>
                  <a:srgbClr val="808080"/>
                </a:solidFill>
                <a:latin typeface="Arial"/>
                <a:ea typeface="DejaVu Sans"/>
              </a:rPr>
              <a:t>16</a:t>
            </a:fld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4" name="CustomShape 3"/>
          <p:cNvSpPr/>
          <p:nvPr/>
        </p:nvSpPr>
        <p:spPr>
          <a:xfrm>
            <a:off x="912240" y="1268280"/>
            <a:ext cx="9187920" cy="341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pic>
        <p:nvPicPr>
          <p:cNvPr id="155" name="Picture 19" descr="Logo_TUC_de_RGB"/>
          <p:cNvPicPr/>
          <p:nvPr/>
        </p:nvPicPr>
        <p:blipFill>
          <a:blip r:embed="rId2"/>
          <a:stretch/>
        </p:blipFill>
        <p:spPr>
          <a:xfrm>
            <a:off x="0" y="0"/>
            <a:ext cx="3031920" cy="541800"/>
          </a:xfrm>
          <a:prstGeom prst="rect">
            <a:avLst/>
          </a:prstGeom>
          <a:ln w="0">
            <a:noFill/>
          </a:ln>
        </p:spPr>
      </p:pic>
      <p:pic>
        <p:nvPicPr>
          <p:cNvPr id="156" name="Grafik 2" descr=""/>
          <p:cNvPicPr/>
          <p:nvPr/>
        </p:nvPicPr>
        <p:blipFill>
          <a:blip r:embed="rId3"/>
          <a:stretch/>
        </p:blipFill>
        <p:spPr>
          <a:xfrm>
            <a:off x="7430400" y="134640"/>
            <a:ext cx="3677760" cy="493920"/>
          </a:xfrm>
          <a:prstGeom prst="rect">
            <a:avLst/>
          </a:prstGeom>
          <a:ln w="0">
            <a:noFill/>
          </a:ln>
        </p:spPr>
      </p:pic>
      <p:sp>
        <p:nvSpPr>
          <p:cNvPr id="157" name="CustomShape 4"/>
          <p:cNvSpPr/>
          <p:nvPr/>
        </p:nvSpPr>
        <p:spPr>
          <a:xfrm>
            <a:off x="912240" y="1268280"/>
            <a:ext cx="9187920" cy="341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sp>
        <p:nvSpPr>
          <p:cNvPr id="158" name="CustomShape 5"/>
          <p:cNvSpPr/>
          <p:nvPr/>
        </p:nvSpPr>
        <p:spPr>
          <a:xfrm>
            <a:off x="11444760" y="0"/>
            <a:ext cx="721080" cy="682992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159" name="CustomShape 6"/>
          <p:cNvSpPr/>
          <p:nvPr/>
        </p:nvSpPr>
        <p:spPr>
          <a:xfrm>
            <a:off x="0" y="6642720"/>
            <a:ext cx="12164040" cy="21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</a:pPr>
            <a:r>
              <a:rPr b="0" lang="en-US" sz="800" spc="-1" strike="noStrike">
                <a:solidFill>
                  <a:srgbClr val="a6a6a6"/>
                </a:solidFill>
                <a:latin typeface="DejaVu Sans"/>
                <a:ea typeface="DejaVu Sans"/>
              </a:rPr>
              <a:t>The Limits to Growth – TU Clausthal</a:t>
            </a:r>
            <a:endParaRPr b="0" lang="en-GB" sz="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1" r:id="rId4"/>
  </p:sldLayoutIdLst>
</p:sldMaster>
</file>

<file path=ppt/slideMasters/slideMaster120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0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3920" cy="3976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02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392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1666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03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392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1666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887" r:id="rId2"/>
  </p:sldLayoutIdLst>
</p:sldMaster>
</file>

<file path=ppt/slideMasters/slideMaster12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8" name="CustomShape 1"/>
          <p:cNvSpPr/>
          <p:nvPr/>
        </p:nvSpPr>
        <p:spPr>
          <a:xfrm>
            <a:off x="11444760" y="0"/>
            <a:ext cx="731160" cy="684000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1409" name="CustomShape 2"/>
          <p:cNvSpPr/>
          <p:nvPr/>
        </p:nvSpPr>
        <p:spPr>
          <a:xfrm>
            <a:off x="11438640" y="6453360"/>
            <a:ext cx="748080" cy="400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</a:pPr>
            <a:fld id="{35B63D25-5F86-4B6E-9AD4-731EF8A555E1}" type="slidenum">
              <a:rPr b="0" lang="de-DE" sz="1800" spc="-1" strike="noStrike">
                <a:solidFill>
                  <a:srgbClr val="808080"/>
                </a:solidFill>
                <a:latin typeface="Arial Unicode MS"/>
                <a:ea typeface="DejaVu Sans"/>
              </a:rPr>
              <a:t>16</a:t>
            </a:fld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10" name="CustomShape 3"/>
          <p:cNvSpPr/>
          <p:nvPr/>
        </p:nvSpPr>
        <p:spPr>
          <a:xfrm>
            <a:off x="912240" y="1268280"/>
            <a:ext cx="9198000" cy="351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pic>
        <p:nvPicPr>
          <p:cNvPr id="1411" name="Picture 19" descr="Logo_TUC_de_RGB"/>
          <p:cNvPicPr/>
          <p:nvPr/>
        </p:nvPicPr>
        <p:blipFill>
          <a:blip r:embed="rId2"/>
          <a:stretch/>
        </p:blipFill>
        <p:spPr>
          <a:xfrm>
            <a:off x="0" y="0"/>
            <a:ext cx="3042000" cy="551880"/>
          </a:xfrm>
          <a:prstGeom prst="rect">
            <a:avLst/>
          </a:prstGeom>
          <a:ln w="0">
            <a:noFill/>
          </a:ln>
        </p:spPr>
      </p:pic>
      <p:pic>
        <p:nvPicPr>
          <p:cNvPr id="1412" name="Grafik 2" descr=""/>
          <p:cNvPicPr/>
          <p:nvPr/>
        </p:nvPicPr>
        <p:blipFill>
          <a:blip r:embed="rId3"/>
          <a:stretch/>
        </p:blipFill>
        <p:spPr>
          <a:xfrm>
            <a:off x="7430400" y="134640"/>
            <a:ext cx="3687840" cy="504000"/>
          </a:xfrm>
          <a:prstGeom prst="rect">
            <a:avLst/>
          </a:prstGeom>
          <a:ln w="0">
            <a:noFill/>
          </a:ln>
        </p:spPr>
      </p:pic>
      <p:sp>
        <p:nvSpPr>
          <p:cNvPr id="1413" name="CustomShape 4"/>
          <p:cNvSpPr/>
          <p:nvPr/>
        </p:nvSpPr>
        <p:spPr>
          <a:xfrm>
            <a:off x="11444760" y="0"/>
            <a:ext cx="731160" cy="684000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1414" name="CustomShape 5"/>
          <p:cNvSpPr/>
          <p:nvPr/>
        </p:nvSpPr>
        <p:spPr>
          <a:xfrm>
            <a:off x="11438640" y="6453360"/>
            <a:ext cx="748080" cy="400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</a:pPr>
            <a:fld id="{02F1EA72-83A8-4FA6-A280-7E4CC48483BD}" type="slidenum">
              <a:rPr b="0" lang="de-DE" sz="1800" spc="-1" strike="noStrike">
                <a:solidFill>
                  <a:srgbClr val="808080"/>
                </a:solidFill>
                <a:latin typeface="Arial Unicode MS"/>
                <a:ea typeface="DejaVu Sans"/>
              </a:rPr>
              <a:t>16</a:t>
            </a:fld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15" name="CustomShape 6"/>
          <p:cNvSpPr/>
          <p:nvPr/>
        </p:nvSpPr>
        <p:spPr>
          <a:xfrm>
            <a:off x="0" y="6642720"/>
            <a:ext cx="12166560" cy="21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</a:pPr>
            <a:r>
              <a:rPr b="0" lang="en-US" sz="800" spc="-1" strike="noStrike">
                <a:solidFill>
                  <a:srgbClr val="a6a6a6"/>
                </a:solidFill>
                <a:latin typeface="DejaVu Sans"/>
                <a:ea typeface="DejaVu Sans"/>
              </a:rPr>
              <a:t>The Limits to Growth – TU Clausthal</a:t>
            </a:r>
            <a:endParaRPr b="0" lang="en-GB" sz="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1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1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392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1666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18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3920" cy="3976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19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392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1666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889" r:id="rId4"/>
  </p:sldLayoutIdLst>
</p:sldMaster>
</file>

<file path=ppt/slideMasters/slideMaster12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4" name="CustomShape 1"/>
          <p:cNvSpPr/>
          <p:nvPr/>
        </p:nvSpPr>
        <p:spPr>
          <a:xfrm>
            <a:off x="11444760" y="0"/>
            <a:ext cx="731160" cy="684000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1425" name="CustomShape 2"/>
          <p:cNvSpPr/>
          <p:nvPr/>
        </p:nvSpPr>
        <p:spPr>
          <a:xfrm>
            <a:off x="11438640" y="6453360"/>
            <a:ext cx="748080" cy="400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</a:pPr>
            <a:fld id="{8746D338-8D06-4201-9AF5-000BBD9A3D20}" type="slidenum">
              <a:rPr b="0" lang="de-DE" sz="1800" spc="-1" strike="noStrike">
                <a:solidFill>
                  <a:srgbClr val="808080"/>
                </a:solidFill>
                <a:latin typeface="Arial Unicode MS"/>
                <a:ea typeface="DejaVu Sans"/>
              </a:rPr>
              <a:t>16</a:t>
            </a:fld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26" name="CustomShape 3"/>
          <p:cNvSpPr/>
          <p:nvPr/>
        </p:nvSpPr>
        <p:spPr>
          <a:xfrm>
            <a:off x="912240" y="1268280"/>
            <a:ext cx="9198000" cy="351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pic>
        <p:nvPicPr>
          <p:cNvPr id="1427" name="Picture 19" descr="Logo_TUC_de_RGB"/>
          <p:cNvPicPr/>
          <p:nvPr/>
        </p:nvPicPr>
        <p:blipFill>
          <a:blip r:embed="rId2"/>
          <a:stretch/>
        </p:blipFill>
        <p:spPr>
          <a:xfrm>
            <a:off x="0" y="0"/>
            <a:ext cx="3042000" cy="551880"/>
          </a:xfrm>
          <a:prstGeom prst="rect">
            <a:avLst/>
          </a:prstGeom>
          <a:ln w="0">
            <a:noFill/>
          </a:ln>
        </p:spPr>
      </p:pic>
      <p:pic>
        <p:nvPicPr>
          <p:cNvPr id="1428" name="Grafik 2" descr=""/>
          <p:cNvPicPr/>
          <p:nvPr/>
        </p:nvPicPr>
        <p:blipFill>
          <a:blip r:embed="rId3"/>
          <a:stretch/>
        </p:blipFill>
        <p:spPr>
          <a:xfrm>
            <a:off x="7430400" y="134640"/>
            <a:ext cx="3687840" cy="504000"/>
          </a:xfrm>
          <a:prstGeom prst="rect">
            <a:avLst/>
          </a:prstGeom>
          <a:ln w="0">
            <a:noFill/>
          </a:ln>
        </p:spPr>
      </p:pic>
      <p:sp>
        <p:nvSpPr>
          <p:cNvPr id="1429" name="CustomShape 4"/>
          <p:cNvSpPr/>
          <p:nvPr/>
        </p:nvSpPr>
        <p:spPr>
          <a:xfrm>
            <a:off x="11444760" y="0"/>
            <a:ext cx="731160" cy="684000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1430" name="CustomShape 5"/>
          <p:cNvSpPr/>
          <p:nvPr/>
        </p:nvSpPr>
        <p:spPr>
          <a:xfrm>
            <a:off x="11438640" y="6453360"/>
            <a:ext cx="748080" cy="400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</a:pPr>
            <a:fld id="{EF32D3B8-4E78-498B-A341-E535103A3464}" type="slidenum">
              <a:rPr b="0" lang="de-DE" sz="1800" spc="-1" strike="noStrike">
                <a:solidFill>
                  <a:srgbClr val="808080"/>
                </a:solidFill>
                <a:latin typeface="Arial Unicode MS"/>
                <a:ea typeface="DejaVu Sans"/>
              </a:rPr>
              <a:t>16</a:t>
            </a:fld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31" name="CustomShape 6"/>
          <p:cNvSpPr/>
          <p:nvPr/>
        </p:nvSpPr>
        <p:spPr>
          <a:xfrm>
            <a:off x="0" y="6642720"/>
            <a:ext cx="12166560" cy="21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</a:pPr>
            <a:r>
              <a:rPr b="0" lang="en-US" sz="800" spc="-1" strike="noStrike">
                <a:solidFill>
                  <a:srgbClr val="a6a6a6"/>
                </a:solidFill>
                <a:latin typeface="DejaVu Sans"/>
                <a:ea typeface="DejaVu Sans"/>
              </a:rPr>
              <a:t>The Limits to Growth – TU Clausthal</a:t>
            </a:r>
            <a:endParaRPr b="0" lang="en-GB" sz="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3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3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3920" cy="3976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34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392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1666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35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392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1666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891" r:id="rId4"/>
  </p:sldLayoutIdLst>
</p:sldMaster>
</file>

<file path=ppt/slideMasters/slideMaster12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0" name="CustomShape 1"/>
          <p:cNvSpPr/>
          <p:nvPr/>
        </p:nvSpPr>
        <p:spPr>
          <a:xfrm>
            <a:off x="11444760" y="0"/>
            <a:ext cx="731160" cy="684000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1441" name="CustomShape 2"/>
          <p:cNvSpPr/>
          <p:nvPr/>
        </p:nvSpPr>
        <p:spPr>
          <a:xfrm>
            <a:off x="11438640" y="6453360"/>
            <a:ext cx="748080" cy="400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</a:pPr>
            <a:fld id="{21DEE728-9829-4B95-B96A-25EEE1999714}" type="slidenum">
              <a:rPr b="0" lang="de-DE" sz="1800" spc="-1" strike="noStrike">
                <a:solidFill>
                  <a:srgbClr val="808080"/>
                </a:solidFill>
                <a:latin typeface="Arial Unicode MS"/>
                <a:ea typeface="DejaVu Sans"/>
              </a:rPr>
              <a:t>16</a:t>
            </a:fld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42" name="CustomShape 3"/>
          <p:cNvSpPr/>
          <p:nvPr/>
        </p:nvSpPr>
        <p:spPr>
          <a:xfrm>
            <a:off x="912240" y="1268280"/>
            <a:ext cx="9198000" cy="351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pic>
        <p:nvPicPr>
          <p:cNvPr id="1443" name="Picture 19" descr="Logo_TUC_de_RGB"/>
          <p:cNvPicPr/>
          <p:nvPr/>
        </p:nvPicPr>
        <p:blipFill>
          <a:blip r:embed="rId2"/>
          <a:stretch/>
        </p:blipFill>
        <p:spPr>
          <a:xfrm>
            <a:off x="0" y="0"/>
            <a:ext cx="3042000" cy="551880"/>
          </a:xfrm>
          <a:prstGeom prst="rect">
            <a:avLst/>
          </a:prstGeom>
          <a:ln w="0">
            <a:noFill/>
          </a:ln>
        </p:spPr>
      </p:pic>
      <p:pic>
        <p:nvPicPr>
          <p:cNvPr id="1444" name="Grafik 2" descr=""/>
          <p:cNvPicPr/>
          <p:nvPr/>
        </p:nvPicPr>
        <p:blipFill>
          <a:blip r:embed="rId3"/>
          <a:stretch/>
        </p:blipFill>
        <p:spPr>
          <a:xfrm>
            <a:off x="7430400" y="134640"/>
            <a:ext cx="3687840" cy="504000"/>
          </a:xfrm>
          <a:prstGeom prst="rect">
            <a:avLst/>
          </a:prstGeom>
          <a:ln w="0">
            <a:noFill/>
          </a:ln>
        </p:spPr>
      </p:pic>
      <p:sp>
        <p:nvSpPr>
          <p:cNvPr id="1445" name="CustomShape 4"/>
          <p:cNvSpPr/>
          <p:nvPr/>
        </p:nvSpPr>
        <p:spPr>
          <a:xfrm>
            <a:off x="11444760" y="0"/>
            <a:ext cx="731160" cy="684000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1446" name="CustomShape 5"/>
          <p:cNvSpPr/>
          <p:nvPr/>
        </p:nvSpPr>
        <p:spPr>
          <a:xfrm>
            <a:off x="11438640" y="6453360"/>
            <a:ext cx="748080" cy="400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</a:pPr>
            <a:fld id="{C177818F-4C2D-43FC-919D-7E48668AC247}" type="slidenum">
              <a:rPr b="0" lang="de-DE" sz="1800" spc="-1" strike="noStrike">
                <a:solidFill>
                  <a:srgbClr val="808080"/>
                </a:solidFill>
                <a:latin typeface="Arial Unicode MS"/>
                <a:ea typeface="DejaVu Sans"/>
              </a:rPr>
              <a:t>16</a:t>
            </a:fld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47" name="CustomShape 6"/>
          <p:cNvSpPr/>
          <p:nvPr/>
        </p:nvSpPr>
        <p:spPr>
          <a:xfrm>
            <a:off x="0" y="6642720"/>
            <a:ext cx="12166560" cy="21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</a:pPr>
            <a:r>
              <a:rPr b="0" lang="en-US" sz="800" spc="-1" strike="noStrike">
                <a:solidFill>
                  <a:srgbClr val="a6a6a6"/>
                </a:solidFill>
                <a:latin typeface="DejaVu Sans"/>
                <a:ea typeface="DejaVu Sans"/>
              </a:rPr>
              <a:t>The Limits to Growth – TU Clausthal</a:t>
            </a:r>
            <a:endParaRPr b="0" lang="en-GB" sz="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4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4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392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1666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50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392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1666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51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08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1666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893" r:id="rId4"/>
  </p:sldLayoutIdLst>
</p:sldMaster>
</file>

<file path=ppt/slideMasters/slideMaster12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6" name="CustomShape 1"/>
          <p:cNvSpPr/>
          <p:nvPr/>
        </p:nvSpPr>
        <p:spPr>
          <a:xfrm>
            <a:off x="11444760" y="0"/>
            <a:ext cx="731160" cy="684000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1457" name="CustomShape 2"/>
          <p:cNvSpPr/>
          <p:nvPr/>
        </p:nvSpPr>
        <p:spPr>
          <a:xfrm>
            <a:off x="11438640" y="6453360"/>
            <a:ext cx="748080" cy="400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</a:pPr>
            <a:fld id="{09DCCB1F-64A8-415A-B5AC-DC18F3920A41}" type="slidenum">
              <a:rPr b="0" lang="de-DE" sz="1800" spc="-1" strike="noStrike">
                <a:solidFill>
                  <a:srgbClr val="808080"/>
                </a:solidFill>
                <a:latin typeface="Arial Unicode MS"/>
                <a:ea typeface="DejaVu Sans"/>
              </a:rPr>
              <a:t>16</a:t>
            </a:fld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58" name="CustomShape 3"/>
          <p:cNvSpPr/>
          <p:nvPr/>
        </p:nvSpPr>
        <p:spPr>
          <a:xfrm>
            <a:off x="912240" y="1268280"/>
            <a:ext cx="9198000" cy="351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pic>
        <p:nvPicPr>
          <p:cNvPr id="1459" name="Picture 19" descr="Logo_TUC_de_RGB"/>
          <p:cNvPicPr/>
          <p:nvPr/>
        </p:nvPicPr>
        <p:blipFill>
          <a:blip r:embed="rId2"/>
          <a:stretch/>
        </p:blipFill>
        <p:spPr>
          <a:xfrm>
            <a:off x="0" y="0"/>
            <a:ext cx="3042000" cy="551880"/>
          </a:xfrm>
          <a:prstGeom prst="rect">
            <a:avLst/>
          </a:prstGeom>
          <a:ln w="0">
            <a:noFill/>
          </a:ln>
        </p:spPr>
      </p:pic>
      <p:pic>
        <p:nvPicPr>
          <p:cNvPr id="1460" name="Grafik 2" descr=""/>
          <p:cNvPicPr/>
          <p:nvPr/>
        </p:nvPicPr>
        <p:blipFill>
          <a:blip r:embed="rId3"/>
          <a:stretch/>
        </p:blipFill>
        <p:spPr>
          <a:xfrm>
            <a:off x="7430400" y="134640"/>
            <a:ext cx="3687840" cy="504000"/>
          </a:xfrm>
          <a:prstGeom prst="rect">
            <a:avLst/>
          </a:prstGeom>
          <a:ln w="0">
            <a:noFill/>
          </a:ln>
        </p:spPr>
      </p:pic>
      <p:sp>
        <p:nvSpPr>
          <p:cNvPr id="1461" name="CustomShape 4"/>
          <p:cNvSpPr/>
          <p:nvPr/>
        </p:nvSpPr>
        <p:spPr>
          <a:xfrm>
            <a:off x="11444760" y="0"/>
            <a:ext cx="731160" cy="684000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1462" name="CustomShape 5"/>
          <p:cNvSpPr/>
          <p:nvPr/>
        </p:nvSpPr>
        <p:spPr>
          <a:xfrm>
            <a:off x="11438640" y="6453360"/>
            <a:ext cx="748080" cy="400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</a:pPr>
            <a:fld id="{6ED35028-EA06-4EDB-BDAF-3EE9483DD6DC}" type="slidenum">
              <a:rPr b="0" lang="de-DE" sz="1800" spc="-1" strike="noStrike">
                <a:solidFill>
                  <a:srgbClr val="808080"/>
                </a:solidFill>
                <a:latin typeface="Arial Unicode MS"/>
                <a:ea typeface="DejaVu Sans"/>
              </a:rPr>
              <a:t>16</a:t>
            </a:fld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63" name="CustomShape 6"/>
          <p:cNvSpPr/>
          <p:nvPr/>
        </p:nvSpPr>
        <p:spPr>
          <a:xfrm>
            <a:off x="0" y="6642720"/>
            <a:ext cx="12166560" cy="21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</a:pPr>
            <a:r>
              <a:rPr b="0" lang="en-US" sz="800" spc="-1" strike="noStrike">
                <a:solidFill>
                  <a:srgbClr val="a6a6a6"/>
                </a:solidFill>
                <a:latin typeface="DejaVu Sans"/>
                <a:ea typeface="DejaVu Sans"/>
              </a:rPr>
              <a:t>The Limits to Growth – TU Clausthal</a:t>
            </a:r>
            <a:endParaRPr b="0" lang="en-GB" sz="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6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6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08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1666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66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08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1666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895" r:id="rId4"/>
  </p:sldLayoutIdLst>
</p:sldMaster>
</file>

<file path=ppt/slideMasters/slideMaster125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0" name="CustomShape 1"/>
          <p:cNvSpPr/>
          <p:nvPr/>
        </p:nvSpPr>
        <p:spPr>
          <a:xfrm>
            <a:off x="11444760" y="0"/>
            <a:ext cx="731160" cy="684000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1471" name="CustomShape 2"/>
          <p:cNvSpPr/>
          <p:nvPr/>
        </p:nvSpPr>
        <p:spPr>
          <a:xfrm>
            <a:off x="11438640" y="6453360"/>
            <a:ext cx="748080" cy="400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</a:pPr>
            <a:fld id="{801843DE-ADCF-4AF7-9B0B-0A8FA01407FC}" type="slidenum">
              <a:rPr b="0" lang="de-DE" sz="1800" spc="-1" strike="noStrike">
                <a:solidFill>
                  <a:srgbClr val="808080"/>
                </a:solidFill>
                <a:latin typeface="Arial Unicode MS"/>
                <a:ea typeface="DejaVu Sans"/>
              </a:rPr>
              <a:t>16</a:t>
            </a:fld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72" name="CustomShape 3"/>
          <p:cNvSpPr/>
          <p:nvPr/>
        </p:nvSpPr>
        <p:spPr>
          <a:xfrm>
            <a:off x="912240" y="1268280"/>
            <a:ext cx="9198000" cy="351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pic>
        <p:nvPicPr>
          <p:cNvPr id="1473" name="Picture 19" descr="Logo_TUC_de_RGB"/>
          <p:cNvPicPr/>
          <p:nvPr/>
        </p:nvPicPr>
        <p:blipFill>
          <a:blip r:embed="rId2"/>
          <a:stretch/>
        </p:blipFill>
        <p:spPr>
          <a:xfrm>
            <a:off x="0" y="0"/>
            <a:ext cx="3042000" cy="551880"/>
          </a:xfrm>
          <a:prstGeom prst="rect">
            <a:avLst/>
          </a:prstGeom>
          <a:ln w="0">
            <a:noFill/>
          </a:ln>
        </p:spPr>
      </p:pic>
      <p:pic>
        <p:nvPicPr>
          <p:cNvPr id="1474" name="Grafik 2" descr=""/>
          <p:cNvPicPr/>
          <p:nvPr/>
        </p:nvPicPr>
        <p:blipFill>
          <a:blip r:embed="rId3"/>
          <a:stretch/>
        </p:blipFill>
        <p:spPr>
          <a:xfrm>
            <a:off x="7430400" y="134640"/>
            <a:ext cx="3687840" cy="504000"/>
          </a:xfrm>
          <a:prstGeom prst="rect">
            <a:avLst/>
          </a:prstGeom>
          <a:ln w="0">
            <a:noFill/>
          </a:ln>
        </p:spPr>
      </p:pic>
      <p:sp>
        <p:nvSpPr>
          <p:cNvPr id="1475" name="CustomShape 4"/>
          <p:cNvSpPr/>
          <p:nvPr/>
        </p:nvSpPr>
        <p:spPr>
          <a:xfrm>
            <a:off x="11444760" y="0"/>
            <a:ext cx="731160" cy="684000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1476" name="CustomShape 5"/>
          <p:cNvSpPr/>
          <p:nvPr/>
        </p:nvSpPr>
        <p:spPr>
          <a:xfrm>
            <a:off x="11438640" y="6453360"/>
            <a:ext cx="748080" cy="400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</a:pPr>
            <a:fld id="{B61F1C35-927F-4F42-A0C2-55C086C408D8}" type="slidenum">
              <a:rPr b="0" lang="de-DE" sz="1800" spc="-1" strike="noStrike">
                <a:solidFill>
                  <a:srgbClr val="808080"/>
                </a:solidFill>
                <a:latin typeface="Arial Unicode MS"/>
                <a:ea typeface="DejaVu Sans"/>
              </a:rPr>
              <a:t>16</a:t>
            </a:fld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77" name="CustomShape 6"/>
          <p:cNvSpPr/>
          <p:nvPr/>
        </p:nvSpPr>
        <p:spPr>
          <a:xfrm>
            <a:off x="0" y="6642720"/>
            <a:ext cx="12166560" cy="21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</a:pPr>
            <a:r>
              <a:rPr b="0" lang="en-US" sz="800" spc="-1" strike="noStrike">
                <a:solidFill>
                  <a:srgbClr val="a6a6a6"/>
                </a:solidFill>
                <a:latin typeface="DejaVu Sans"/>
                <a:ea typeface="DejaVu Sans"/>
              </a:rPr>
              <a:t>The Limits to Growth – TU Clausthal</a:t>
            </a:r>
            <a:endParaRPr b="0" lang="en-GB" sz="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7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7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392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1666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80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392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1666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81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392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1666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82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392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1666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897" r:id="rId4"/>
  </p:sldLayoutIdLst>
</p:sldMaster>
</file>

<file path=ppt/slideMasters/slideMaster126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8" name="CustomShape 1"/>
          <p:cNvSpPr/>
          <p:nvPr/>
        </p:nvSpPr>
        <p:spPr>
          <a:xfrm>
            <a:off x="11444760" y="0"/>
            <a:ext cx="731160" cy="684000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1489" name="CustomShape 2"/>
          <p:cNvSpPr/>
          <p:nvPr/>
        </p:nvSpPr>
        <p:spPr>
          <a:xfrm>
            <a:off x="11438640" y="6453360"/>
            <a:ext cx="748080" cy="400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</a:pPr>
            <a:fld id="{A4F7B87A-2BF2-45BC-A398-98D1E1E6B234}" type="slidenum">
              <a:rPr b="0" lang="de-DE" sz="1800" spc="-1" strike="noStrike">
                <a:solidFill>
                  <a:srgbClr val="808080"/>
                </a:solidFill>
                <a:latin typeface="Arial Unicode MS"/>
                <a:ea typeface="DejaVu Sans"/>
              </a:rPr>
              <a:t>16</a:t>
            </a:fld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90" name="CustomShape 3"/>
          <p:cNvSpPr/>
          <p:nvPr/>
        </p:nvSpPr>
        <p:spPr>
          <a:xfrm>
            <a:off x="912240" y="1268280"/>
            <a:ext cx="9198000" cy="351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pic>
        <p:nvPicPr>
          <p:cNvPr id="1491" name="Picture 19" descr="Logo_TUC_de_RGB"/>
          <p:cNvPicPr/>
          <p:nvPr/>
        </p:nvPicPr>
        <p:blipFill>
          <a:blip r:embed="rId2"/>
          <a:stretch/>
        </p:blipFill>
        <p:spPr>
          <a:xfrm>
            <a:off x="0" y="0"/>
            <a:ext cx="3042000" cy="551880"/>
          </a:xfrm>
          <a:prstGeom prst="rect">
            <a:avLst/>
          </a:prstGeom>
          <a:ln w="0">
            <a:noFill/>
          </a:ln>
        </p:spPr>
      </p:pic>
      <p:pic>
        <p:nvPicPr>
          <p:cNvPr id="1492" name="Grafik 2" descr=""/>
          <p:cNvPicPr/>
          <p:nvPr/>
        </p:nvPicPr>
        <p:blipFill>
          <a:blip r:embed="rId3"/>
          <a:stretch/>
        </p:blipFill>
        <p:spPr>
          <a:xfrm>
            <a:off x="7430400" y="134640"/>
            <a:ext cx="3687840" cy="504000"/>
          </a:xfrm>
          <a:prstGeom prst="rect">
            <a:avLst/>
          </a:prstGeom>
          <a:ln w="0">
            <a:noFill/>
          </a:ln>
        </p:spPr>
      </p:pic>
      <p:sp>
        <p:nvSpPr>
          <p:cNvPr id="1493" name="CustomShape 4"/>
          <p:cNvSpPr/>
          <p:nvPr/>
        </p:nvSpPr>
        <p:spPr>
          <a:xfrm>
            <a:off x="11444760" y="0"/>
            <a:ext cx="731160" cy="684000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1494" name="CustomShape 5"/>
          <p:cNvSpPr/>
          <p:nvPr/>
        </p:nvSpPr>
        <p:spPr>
          <a:xfrm>
            <a:off x="11438640" y="6453360"/>
            <a:ext cx="748080" cy="400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</a:pPr>
            <a:fld id="{54F922CA-3ACF-4728-9070-8214EE02E6A4}" type="slidenum">
              <a:rPr b="0" lang="de-DE" sz="1800" spc="-1" strike="noStrike">
                <a:solidFill>
                  <a:srgbClr val="808080"/>
                </a:solidFill>
                <a:latin typeface="Arial Unicode MS"/>
                <a:ea typeface="DejaVu Sans"/>
              </a:rPr>
              <a:t>16</a:t>
            </a:fld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95" name="CustomShape 6"/>
          <p:cNvSpPr/>
          <p:nvPr/>
        </p:nvSpPr>
        <p:spPr>
          <a:xfrm>
            <a:off x="0" y="6642720"/>
            <a:ext cx="12166560" cy="21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</a:pPr>
            <a:r>
              <a:rPr b="0" lang="en-US" sz="800" spc="-1" strike="noStrike">
                <a:solidFill>
                  <a:srgbClr val="a6a6a6"/>
                </a:solidFill>
                <a:latin typeface="DejaVu Sans"/>
                <a:ea typeface="DejaVu Sans"/>
              </a:rPr>
              <a:t>The Limits to Growth – TU Clausthal</a:t>
            </a:r>
            <a:endParaRPr b="0" lang="en-GB" sz="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9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9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268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62222" lnSpcReduction="20000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98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268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62222" lnSpcReduction="20000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99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268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62222" lnSpcReduction="20000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00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268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62222" lnSpcReduction="20000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01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268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62222" lnSpcReduction="20000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02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268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62222" lnSpcReduction="20000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899" r:id="rId4"/>
  </p:sldLayoutIdLst>
</p:sldMaster>
</file>

<file path=ppt/slideMasters/slideMaster127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3" name="CustomShape 1"/>
          <p:cNvSpPr/>
          <p:nvPr/>
        </p:nvSpPr>
        <p:spPr>
          <a:xfrm>
            <a:off x="11444760" y="0"/>
            <a:ext cx="731160" cy="684000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1504" name="CustomShape 2"/>
          <p:cNvSpPr/>
          <p:nvPr/>
        </p:nvSpPr>
        <p:spPr>
          <a:xfrm>
            <a:off x="11438640" y="6453360"/>
            <a:ext cx="748080" cy="400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</a:pPr>
            <a:fld id="{BD7F2629-B498-4D0B-9DD9-60667EDA14A4}" type="slidenum">
              <a:rPr b="0" lang="de-DE" sz="1800" spc="-1" strike="noStrike">
                <a:solidFill>
                  <a:srgbClr val="808080"/>
                </a:solidFill>
                <a:latin typeface="Arial Unicode MS"/>
                <a:ea typeface="DejaVu Sans"/>
              </a:rPr>
              <a:t>16</a:t>
            </a:fld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05" name="CustomShape 3"/>
          <p:cNvSpPr/>
          <p:nvPr/>
        </p:nvSpPr>
        <p:spPr>
          <a:xfrm>
            <a:off x="912240" y="1268280"/>
            <a:ext cx="9198000" cy="351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pic>
        <p:nvPicPr>
          <p:cNvPr id="1506" name="Picture 19" descr="Logo_TUC_de_RGB"/>
          <p:cNvPicPr/>
          <p:nvPr/>
        </p:nvPicPr>
        <p:blipFill>
          <a:blip r:embed="rId2"/>
          <a:stretch/>
        </p:blipFill>
        <p:spPr>
          <a:xfrm>
            <a:off x="0" y="0"/>
            <a:ext cx="3042000" cy="551880"/>
          </a:xfrm>
          <a:prstGeom prst="rect">
            <a:avLst/>
          </a:prstGeom>
          <a:ln w="0">
            <a:noFill/>
          </a:ln>
        </p:spPr>
      </p:pic>
      <p:pic>
        <p:nvPicPr>
          <p:cNvPr id="1507" name="Grafik 2" descr=""/>
          <p:cNvPicPr/>
          <p:nvPr/>
        </p:nvPicPr>
        <p:blipFill>
          <a:blip r:embed="rId3"/>
          <a:stretch/>
        </p:blipFill>
        <p:spPr>
          <a:xfrm>
            <a:off x="7430400" y="134640"/>
            <a:ext cx="3687840" cy="504000"/>
          </a:xfrm>
          <a:prstGeom prst="rect">
            <a:avLst/>
          </a:prstGeom>
          <a:ln w="0">
            <a:noFill/>
          </a:ln>
        </p:spPr>
      </p:pic>
      <p:sp>
        <p:nvSpPr>
          <p:cNvPr id="1508" name="CustomShape 4"/>
          <p:cNvSpPr/>
          <p:nvPr/>
        </p:nvSpPr>
        <p:spPr>
          <a:xfrm>
            <a:off x="11444760" y="0"/>
            <a:ext cx="731160" cy="684000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1509" name="CustomShape 5"/>
          <p:cNvSpPr/>
          <p:nvPr/>
        </p:nvSpPr>
        <p:spPr>
          <a:xfrm>
            <a:off x="11438640" y="6453360"/>
            <a:ext cx="748080" cy="400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</a:pPr>
            <a:fld id="{0E61758E-0059-4C87-982D-01311F3CA73C}" type="slidenum">
              <a:rPr b="0" lang="de-DE" sz="1800" spc="-1" strike="noStrike">
                <a:solidFill>
                  <a:srgbClr val="808080"/>
                </a:solidFill>
                <a:latin typeface="Arial Unicode MS"/>
                <a:ea typeface="DejaVu Sans"/>
              </a:rPr>
              <a:t>16</a:t>
            </a:fld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10" name="CustomShape 6"/>
          <p:cNvSpPr/>
          <p:nvPr/>
        </p:nvSpPr>
        <p:spPr>
          <a:xfrm>
            <a:off x="0" y="6642720"/>
            <a:ext cx="12166560" cy="21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</a:pPr>
            <a:r>
              <a:rPr b="0" lang="en-US" sz="800" spc="-1" strike="noStrike">
                <a:solidFill>
                  <a:srgbClr val="a6a6a6"/>
                </a:solidFill>
                <a:latin typeface="DejaVu Sans"/>
                <a:ea typeface="DejaVu Sans"/>
              </a:rPr>
              <a:t>The Limits to Growth – TU Clausthal</a:t>
            </a:r>
            <a:endParaRPr b="0" lang="en-GB" sz="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1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en-GB" sz="44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GB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1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32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2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2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20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20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901" r:id="rId4"/>
  </p:sldLayoutIdLst>
</p:sldMaster>
</file>

<file path=ppt/slideMasters/slideMaster128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3" name="CustomShape 1"/>
          <p:cNvSpPr/>
          <p:nvPr/>
        </p:nvSpPr>
        <p:spPr>
          <a:xfrm>
            <a:off x="11444760" y="0"/>
            <a:ext cx="731160" cy="684000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1514" name="CustomShape 2"/>
          <p:cNvSpPr/>
          <p:nvPr/>
        </p:nvSpPr>
        <p:spPr>
          <a:xfrm>
            <a:off x="11438640" y="6453360"/>
            <a:ext cx="748080" cy="400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</a:pPr>
            <a:fld id="{A95F46B9-CD45-4566-99A9-F0409780FB87}" type="slidenum">
              <a:rPr b="0" lang="de-DE" sz="1800" spc="-1" strike="noStrike">
                <a:solidFill>
                  <a:srgbClr val="808080"/>
                </a:solidFill>
                <a:latin typeface="Arial Unicode MS"/>
                <a:ea typeface="DejaVu Sans"/>
              </a:rPr>
              <a:t>16</a:t>
            </a:fld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15" name="CustomShape 3"/>
          <p:cNvSpPr/>
          <p:nvPr/>
        </p:nvSpPr>
        <p:spPr>
          <a:xfrm>
            <a:off x="912240" y="1268280"/>
            <a:ext cx="9198000" cy="351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pic>
        <p:nvPicPr>
          <p:cNvPr id="1516" name="Picture 19" descr="Logo_TUC_de_RGB"/>
          <p:cNvPicPr/>
          <p:nvPr/>
        </p:nvPicPr>
        <p:blipFill>
          <a:blip r:embed="rId2"/>
          <a:stretch/>
        </p:blipFill>
        <p:spPr>
          <a:xfrm>
            <a:off x="0" y="0"/>
            <a:ext cx="3042000" cy="551880"/>
          </a:xfrm>
          <a:prstGeom prst="rect">
            <a:avLst/>
          </a:prstGeom>
          <a:ln w="0">
            <a:noFill/>
          </a:ln>
        </p:spPr>
      </p:pic>
      <p:pic>
        <p:nvPicPr>
          <p:cNvPr id="1517" name="Grafik 2" descr=""/>
          <p:cNvPicPr/>
          <p:nvPr/>
        </p:nvPicPr>
        <p:blipFill>
          <a:blip r:embed="rId3"/>
          <a:stretch/>
        </p:blipFill>
        <p:spPr>
          <a:xfrm>
            <a:off x="7430400" y="134640"/>
            <a:ext cx="3687840" cy="504000"/>
          </a:xfrm>
          <a:prstGeom prst="rect">
            <a:avLst/>
          </a:prstGeom>
          <a:ln w="0">
            <a:noFill/>
          </a:ln>
        </p:spPr>
      </p:pic>
      <p:sp>
        <p:nvSpPr>
          <p:cNvPr id="1518" name="CustomShape 4"/>
          <p:cNvSpPr/>
          <p:nvPr/>
        </p:nvSpPr>
        <p:spPr>
          <a:xfrm>
            <a:off x="11444760" y="0"/>
            <a:ext cx="731160" cy="684000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1519" name="CustomShape 5"/>
          <p:cNvSpPr/>
          <p:nvPr/>
        </p:nvSpPr>
        <p:spPr>
          <a:xfrm>
            <a:off x="11438640" y="6453360"/>
            <a:ext cx="748080" cy="400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</a:pPr>
            <a:fld id="{7B6061B3-922D-42A9-BF66-7BF277D7F56D}" type="slidenum">
              <a:rPr b="0" lang="de-DE" sz="1800" spc="-1" strike="noStrike">
                <a:solidFill>
                  <a:srgbClr val="808080"/>
                </a:solidFill>
                <a:latin typeface="Arial Unicode MS"/>
                <a:ea typeface="DejaVu Sans"/>
              </a:rPr>
              <a:t>16</a:t>
            </a:fld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20" name="CustomShape 6"/>
          <p:cNvSpPr/>
          <p:nvPr/>
        </p:nvSpPr>
        <p:spPr>
          <a:xfrm>
            <a:off x="0" y="6642720"/>
            <a:ext cx="12166560" cy="21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</a:pPr>
            <a:r>
              <a:rPr b="0" lang="en-US" sz="800" spc="-1" strike="noStrike">
                <a:solidFill>
                  <a:srgbClr val="a6a6a6"/>
                </a:solidFill>
                <a:latin typeface="DejaVu Sans"/>
                <a:ea typeface="DejaVu Sans"/>
              </a:rPr>
              <a:t>The Limits to Growth – TU Clausthal</a:t>
            </a:r>
            <a:endParaRPr b="0" lang="en-GB" sz="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2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903" r:id="rId4"/>
  </p:sldLayoutIdLst>
</p:sldMaster>
</file>

<file path=ppt/slideMasters/slideMaster129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4" name="CustomShape 1"/>
          <p:cNvSpPr/>
          <p:nvPr/>
        </p:nvSpPr>
        <p:spPr>
          <a:xfrm>
            <a:off x="11444760" y="0"/>
            <a:ext cx="731160" cy="684000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1525" name="CustomShape 2"/>
          <p:cNvSpPr/>
          <p:nvPr/>
        </p:nvSpPr>
        <p:spPr>
          <a:xfrm>
            <a:off x="11438640" y="6453360"/>
            <a:ext cx="748080" cy="400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</a:pPr>
            <a:fld id="{CA3EDB57-FB9C-40CA-B8A3-C322E62216E1}" type="slidenum">
              <a:rPr b="0" lang="de-DE" sz="1800" spc="-1" strike="noStrike">
                <a:solidFill>
                  <a:srgbClr val="808080"/>
                </a:solidFill>
                <a:latin typeface="Arial Unicode MS"/>
                <a:ea typeface="DejaVu Sans"/>
              </a:rPr>
              <a:t>16</a:t>
            </a:fld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26" name="CustomShape 3"/>
          <p:cNvSpPr/>
          <p:nvPr/>
        </p:nvSpPr>
        <p:spPr>
          <a:xfrm>
            <a:off x="912240" y="1268280"/>
            <a:ext cx="9198000" cy="351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pic>
        <p:nvPicPr>
          <p:cNvPr id="1527" name="Picture 19" descr="Logo_TUC_de_RGB"/>
          <p:cNvPicPr/>
          <p:nvPr/>
        </p:nvPicPr>
        <p:blipFill>
          <a:blip r:embed="rId2"/>
          <a:stretch/>
        </p:blipFill>
        <p:spPr>
          <a:xfrm>
            <a:off x="0" y="0"/>
            <a:ext cx="3042000" cy="551880"/>
          </a:xfrm>
          <a:prstGeom prst="rect">
            <a:avLst/>
          </a:prstGeom>
          <a:ln w="0">
            <a:noFill/>
          </a:ln>
        </p:spPr>
      </p:pic>
      <p:pic>
        <p:nvPicPr>
          <p:cNvPr id="1528" name="Grafik 2" descr=""/>
          <p:cNvPicPr/>
          <p:nvPr/>
        </p:nvPicPr>
        <p:blipFill>
          <a:blip r:embed="rId3"/>
          <a:stretch/>
        </p:blipFill>
        <p:spPr>
          <a:xfrm>
            <a:off x="7430400" y="134640"/>
            <a:ext cx="3687840" cy="504000"/>
          </a:xfrm>
          <a:prstGeom prst="rect">
            <a:avLst/>
          </a:prstGeom>
          <a:ln w="0">
            <a:noFill/>
          </a:ln>
        </p:spPr>
      </p:pic>
      <p:sp>
        <p:nvSpPr>
          <p:cNvPr id="1529" name="CustomShape 4"/>
          <p:cNvSpPr/>
          <p:nvPr/>
        </p:nvSpPr>
        <p:spPr>
          <a:xfrm>
            <a:off x="11444760" y="0"/>
            <a:ext cx="731160" cy="684000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1530" name="CustomShape 5"/>
          <p:cNvSpPr/>
          <p:nvPr/>
        </p:nvSpPr>
        <p:spPr>
          <a:xfrm>
            <a:off x="11438640" y="6453360"/>
            <a:ext cx="748080" cy="400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</a:pPr>
            <a:fld id="{7F4E378A-9838-4572-A5F5-FD5518C7B415}" type="slidenum">
              <a:rPr b="0" lang="de-DE" sz="1800" spc="-1" strike="noStrike">
                <a:solidFill>
                  <a:srgbClr val="808080"/>
                </a:solidFill>
                <a:latin typeface="Arial Unicode MS"/>
                <a:ea typeface="DejaVu Sans"/>
              </a:rPr>
              <a:t>16</a:t>
            </a:fld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31" name="CustomShape 6"/>
          <p:cNvSpPr/>
          <p:nvPr/>
        </p:nvSpPr>
        <p:spPr>
          <a:xfrm>
            <a:off x="0" y="6642720"/>
            <a:ext cx="12166560" cy="21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</a:pPr>
            <a:r>
              <a:rPr b="0" lang="en-US" sz="800" spc="-1" strike="noStrike">
                <a:solidFill>
                  <a:srgbClr val="a6a6a6"/>
                </a:solidFill>
                <a:latin typeface="DejaVu Sans"/>
                <a:ea typeface="DejaVu Sans"/>
              </a:rPr>
              <a:t>The Limits to Growth – TU Clausthal</a:t>
            </a:r>
            <a:endParaRPr b="0" lang="en-GB" sz="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3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3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080" cy="3976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905" r:id="rId4"/>
  </p:sldLayoutIdLst>
</p:sldMaster>
</file>

<file path=ppt/slideMasters/slideMaster1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CustomShape 1"/>
          <p:cNvSpPr/>
          <p:nvPr/>
        </p:nvSpPr>
        <p:spPr>
          <a:xfrm>
            <a:off x="11444760" y="0"/>
            <a:ext cx="721080" cy="682992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161" name="CustomShape 2"/>
          <p:cNvSpPr/>
          <p:nvPr/>
        </p:nvSpPr>
        <p:spPr>
          <a:xfrm>
            <a:off x="11438640" y="6453360"/>
            <a:ext cx="73800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</a:pPr>
            <a:fld id="{51627711-7143-485C-A581-D872E8EF6BD7}" type="slidenum">
              <a:rPr b="0" lang="en-US" sz="1800" spc="-1" strike="noStrike">
                <a:solidFill>
                  <a:srgbClr val="808080"/>
                </a:solidFill>
                <a:latin typeface="Arial"/>
                <a:ea typeface="DejaVu Sans"/>
              </a:rPr>
              <a:t>16</a:t>
            </a:fld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2" name="CustomShape 3"/>
          <p:cNvSpPr/>
          <p:nvPr/>
        </p:nvSpPr>
        <p:spPr>
          <a:xfrm>
            <a:off x="912240" y="1268280"/>
            <a:ext cx="9187920" cy="341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pic>
        <p:nvPicPr>
          <p:cNvPr id="163" name="Picture 19" descr="Logo_TUC_de_RGB"/>
          <p:cNvPicPr/>
          <p:nvPr/>
        </p:nvPicPr>
        <p:blipFill>
          <a:blip r:embed="rId2"/>
          <a:stretch/>
        </p:blipFill>
        <p:spPr>
          <a:xfrm>
            <a:off x="0" y="0"/>
            <a:ext cx="3031920" cy="541800"/>
          </a:xfrm>
          <a:prstGeom prst="rect">
            <a:avLst/>
          </a:prstGeom>
          <a:ln w="0">
            <a:noFill/>
          </a:ln>
        </p:spPr>
      </p:pic>
      <p:pic>
        <p:nvPicPr>
          <p:cNvPr id="164" name="Grafik 2" descr=""/>
          <p:cNvPicPr/>
          <p:nvPr/>
        </p:nvPicPr>
        <p:blipFill>
          <a:blip r:embed="rId3"/>
          <a:stretch/>
        </p:blipFill>
        <p:spPr>
          <a:xfrm>
            <a:off x="7430400" y="134640"/>
            <a:ext cx="3677760" cy="493920"/>
          </a:xfrm>
          <a:prstGeom prst="rect">
            <a:avLst/>
          </a:prstGeom>
          <a:ln w="0">
            <a:noFill/>
          </a:ln>
        </p:spPr>
      </p:pic>
      <p:sp>
        <p:nvSpPr>
          <p:cNvPr id="165" name="CustomShape 4"/>
          <p:cNvSpPr/>
          <p:nvPr/>
        </p:nvSpPr>
        <p:spPr>
          <a:xfrm>
            <a:off x="11444760" y="0"/>
            <a:ext cx="721080" cy="682992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166" name="CustomShape 5"/>
          <p:cNvSpPr/>
          <p:nvPr/>
        </p:nvSpPr>
        <p:spPr>
          <a:xfrm>
            <a:off x="11438640" y="6453360"/>
            <a:ext cx="73800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</a:pPr>
            <a:fld id="{B95F2C01-EA36-4DA6-912C-D6BC12EBC78D}" type="slidenum">
              <a:rPr b="0" lang="en-US" sz="1800" spc="-1" strike="noStrike">
                <a:solidFill>
                  <a:srgbClr val="808080"/>
                </a:solidFill>
                <a:latin typeface="Arial"/>
                <a:ea typeface="DejaVu Sans"/>
              </a:rPr>
              <a:t>16</a:t>
            </a:fld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7" name="CustomShape 6"/>
          <p:cNvSpPr/>
          <p:nvPr/>
        </p:nvSpPr>
        <p:spPr>
          <a:xfrm>
            <a:off x="0" y="6642720"/>
            <a:ext cx="12164040" cy="21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</a:pPr>
            <a:r>
              <a:rPr b="0" lang="en-US" sz="800" spc="-1" strike="noStrike">
                <a:solidFill>
                  <a:srgbClr val="a6a6a6"/>
                </a:solidFill>
                <a:latin typeface="DejaVu Sans"/>
                <a:ea typeface="DejaVu Sans"/>
              </a:rPr>
              <a:t>The Limits to Growth – TU Clausthal</a:t>
            </a:r>
            <a:endParaRPr b="0" lang="en-GB" sz="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392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1666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0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3920" cy="3976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1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392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1666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3" r:id="rId4"/>
  </p:sldLayoutIdLst>
</p:sldMaster>
</file>

<file path=ppt/slideMasters/slideMaster130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" name="CustomShape 1"/>
          <p:cNvSpPr/>
          <p:nvPr/>
        </p:nvSpPr>
        <p:spPr>
          <a:xfrm>
            <a:off x="11444760" y="0"/>
            <a:ext cx="731160" cy="684000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1537" name="CustomShape 2"/>
          <p:cNvSpPr/>
          <p:nvPr/>
        </p:nvSpPr>
        <p:spPr>
          <a:xfrm>
            <a:off x="11438640" y="6453360"/>
            <a:ext cx="748080" cy="400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</a:pPr>
            <a:fld id="{58112785-E40E-41FD-A271-45D3B738F6BC}" type="slidenum">
              <a:rPr b="0" lang="de-DE" sz="1800" spc="-1" strike="noStrike">
                <a:solidFill>
                  <a:srgbClr val="808080"/>
                </a:solidFill>
                <a:latin typeface="Arial Unicode MS"/>
                <a:ea typeface="DejaVu Sans"/>
              </a:rPr>
              <a:t>16</a:t>
            </a:fld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38" name="CustomShape 3"/>
          <p:cNvSpPr/>
          <p:nvPr/>
        </p:nvSpPr>
        <p:spPr>
          <a:xfrm>
            <a:off x="912240" y="1268280"/>
            <a:ext cx="9198000" cy="351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pic>
        <p:nvPicPr>
          <p:cNvPr id="1539" name="Picture 19" descr="Logo_TUC_de_RGB"/>
          <p:cNvPicPr/>
          <p:nvPr/>
        </p:nvPicPr>
        <p:blipFill>
          <a:blip r:embed="rId2"/>
          <a:stretch/>
        </p:blipFill>
        <p:spPr>
          <a:xfrm>
            <a:off x="0" y="0"/>
            <a:ext cx="3042000" cy="551880"/>
          </a:xfrm>
          <a:prstGeom prst="rect">
            <a:avLst/>
          </a:prstGeom>
          <a:ln w="0">
            <a:noFill/>
          </a:ln>
        </p:spPr>
      </p:pic>
      <p:pic>
        <p:nvPicPr>
          <p:cNvPr id="1540" name="Grafik 2" descr=""/>
          <p:cNvPicPr/>
          <p:nvPr/>
        </p:nvPicPr>
        <p:blipFill>
          <a:blip r:embed="rId3"/>
          <a:stretch/>
        </p:blipFill>
        <p:spPr>
          <a:xfrm>
            <a:off x="7430400" y="134640"/>
            <a:ext cx="3687840" cy="504000"/>
          </a:xfrm>
          <a:prstGeom prst="rect">
            <a:avLst/>
          </a:prstGeom>
          <a:ln w="0">
            <a:noFill/>
          </a:ln>
        </p:spPr>
      </p:pic>
      <p:sp>
        <p:nvSpPr>
          <p:cNvPr id="1541" name="CustomShape 4"/>
          <p:cNvSpPr/>
          <p:nvPr/>
        </p:nvSpPr>
        <p:spPr>
          <a:xfrm>
            <a:off x="11444760" y="0"/>
            <a:ext cx="731160" cy="684000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1542" name="CustomShape 5"/>
          <p:cNvSpPr/>
          <p:nvPr/>
        </p:nvSpPr>
        <p:spPr>
          <a:xfrm>
            <a:off x="11438640" y="6453360"/>
            <a:ext cx="748080" cy="400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</a:pPr>
            <a:fld id="{F29C8E80-FF86-4199-A4B2-71A747D660BA}" type="slidenum">
              <a:rPr b="0" lang="de-DE" sz="1800" spc="-1" strike="noStrike">
                <a:solidFill>
                  <a:srgbClr val="808080"/>
                </a:solidFill>
                <a:latin typeface="Arial Unicode MS"/>
                <a:ea typeface="DejaVu Sans"/>
              </a:rPr>
              <a:t>16</a:t>
            </a:fld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43" name="CustomShape 6"/>
          <p:cNvSpPr/>
          <p:nvPr/>
        </p:nvSpPr>
        <p:spPr>
          <a:xfrm>
            <a:off x="0" y="6642720"/>
            <a:ext cx="12166560" cy="21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</a:pPr>
            <a:r>
              <a:rPr b="0" lang="en-US" sz="800" spc="-1" strike="noStrike">
                <a:solidFill>
                  <a:srgbClr val="a6a6a6"/>
                </a:solidFill>
                <a:latin typeface="DejaVu Sans"/>
                <a:ea typeface="DejaVu Sans"/>
              </a:rPr>
              <a:t>The Limits to Growth – TU Clausthal</a:t>
            </a:r>
            <a:endParaRPr b="0" lang="en-GB" sz="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4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4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3920" cy="3976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46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3920" cy="3976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907" r:id="rId4"/>
  </p:sldLayoutIdLst>
</p:sldMaster>
</file>

<file path=ppt/slideMasters/slideMaster13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0" name="CustomShape 1"/>
          <p:cNvSpPr/>
          <p:nvPr/>
        </p:nvSpPr>
        <p:spPr>
          <a:xfrm>
            <a:off x="11444760" y="0"/>
            <a:ext cx="731160" cy="684000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1551" name="CustomShape 2"/>
          <p:cNvSpPr/>
          <p:nvPr/>
        </p:nvSpPr>
        <p:spPr>
          <a:xfrm>
            <a:off x="11438640" y="6453360"/>
            <a:ext cx="748080" cy="400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</a:pPr>
            <a:fld id="{1BF137D2-6ED5-4C6B-9610-690BA17D780E}" type="slidenum">
              <a:rPr b="0" lang="de-DE" sz="1800" spc="-1" strike="noStrike">
                <a:solidFill>
                  <a:srgbClr val="808080"/>
                </a:solidFill>
                <a:latin typeface="Arial Unicode MS"/>
                <a:ea typeface="DejaVu Sans"/>
              </a:rPr>
              <a:t>16</a:t>
            </a:fld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52" name="CustomShape 3"/>
          <p:cNvSpPr/>
          <p:nvPr/>
        </p:nvSpPr>
        <p:spPr>
          <a:xfrm>
            <a:off x="912240" y="1268280"/>
            <a:ext cx="9198000" cy="351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pic>
        <p:nvPicPr>
          <p:cNvPr id="1553" name="Picture 19" descr="Logo_TUC_de_RGB"/>
          <p:cNvPicPr/>
          <p:nvPr/>
        </p:nvPicPr>
        <p:blipFill>
          <a:blip r:embed="rId2"/>
          <a:stretch/>
        </p:blipFill>
        <p:spPr>
          <a:xfrm>
            <a:off x="0" y="0"/>
            <a:ext cx="3042000" cy="551880"/>
          </a:xfrm>
          <a:prstGeom prst="rect">
            <a:avLst/>
          </a:prstGeom>
          <a:ln w="0">
            <a:noFill/>
          </a:ln>
        </p:spPr>
      </p:pic>
      <p:pic>
        <p:nvPicPr>
          <p:cNvPr id="1554" name="Grafik 2" descr=""/>
          <p:cNvPicPr/>
          <p:nvPr/>
        </p:nvPicPr>
        <p:blipFill>
          <a:blip r:embed="rId3"/>
          <a:stretch/>
        </p:blipFill>
        <p:spPr>
          <a:xfrm>
            <a:off x="7430400" y="134640"/>
            <a:ext cx="3687840" cy="504000"/>
          </a:xfrm>
          <a:prstGeom prst="rect">
            <a:avLst/>
          </a:prstGeom>
          <a:ln w="0">
            <a:noFill/>
          </a:ln>
        </p:spPr>
      </p:pic>
      <p:sp>
        <p:nvSpPr>
          <p:cNvPr id="1555" name="CustomShape 4"/>
          <p:cNvSpPr/>
          <p:nvPr/>
        </p:nvSpPr>
        <p:spPr>
          <a:xfrm>
            <a:off x="11444760" y="0"/>
            <a:ext cx="731160" cy="684000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1556" name="CustomShape 5"/>
          <p:cNvSpPr/>
          <p:nvPr/>
        </p:nvSpPr>
        <p:spPr>
          <a:xfrm>
            <a:off x="11438640" y="6453360"/>
            <a:ext cx="748080" cy="400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</a:pPr>
            <a:fld id="{CF343FAE-45D2-463E-81E3-D2687E2255A3}" type="slidenum">
              <a:rPr b="0" lang="de-DE" sz="1800" spc="-1" strike="noStrike">
                <a:solidFill>
                  <a:srgbClr val="808080"/>
                </a:solidFill>
                <a:latin typeface="Arial Unicode MS"/>
                <a:ea typeface="DejaVu Sans"/>
              </a:rPr>
              <a:t>16</a:t>
            </a:fld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57" name="CustomShape 6"/>
          <p:cNvSpPr/>
          <p:nvPr/>
        </p:nvSpPr>
        <p:spPr>
          <a:xfrm>
            <a:off x="0" y="6642720"/>
            <a:ext cx="12166560" cy="21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</a:pPr>
            <a:r>
              <a:rPr b="0" lang="en-US" sz="800" spc="-1" strike="noStrike">
                <a:solidFill>
                  <a:srgbClr val="a6a6a6"/>
                </a:solidFill>
                <a:latin typeface="DejaVu Sans"/>
                <a:ea typeface="DejaVu Sans"/>
              </a:rPr>
              <a:t>The Limits to Growth – TU Clausthal</a:t>
            </a:r>
            <a:endParaRPr b="0" lang="en-GB" sz="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5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909" r:id="rId4"/>
  </p:sldLayoutIdLst>
</p:sldMaster>
</file>

<file path=ppt/slideMasters/slideMaster13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0" name="CustomShape 1"/>
          <p:cNvSpPr/>
          <p:nvPr/>
        </p:nvSpPr>
        <p:spPr>
          <a:xfrm>
            <a:off x="11444760" y="0"/>
            <a:ext cx="731160" cy="684000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1561" name="CustomShape 2"/>
          <p:cNvSpPr/>
          <p:nvPr/>
        </p:nvSpPr>
        <p:spPr>
          <a:xfrm>
            <a:off x="11438640" y="6453360"/>
            <a:ext cx="748080" cy="400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</a:pPr>
            <a:fld id="{4A240D7C-EF55-43E8-8120-72221B3DE162}" type="slidenum">
              <a:rPr b="0" lang="de-DE" sz="1800" spc="-1" strike="noStrike">
                <a:solidFill>
                  <a:srgbClr val="808080"/>
                </a:solidFill>
                <a:latin typeface="Arial Unicode MS"/>
                <a:ea typeface="DejaVu Sans"/>
              </a:rPr>
              <a:t>16</a:t>
            </a:fld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62" name="CustomShape 3"/>
          <p:cNvSpPr/>
          <p:nvPr/>
        </p:nvSpPr>
        <p:spPr>
          <a:xfrm>
            <a:off x="912240" y="1268280"/>
            <a:ext cx="9198000" cy="351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pic>
        <p:nvPicPr>
          <p:cNvPr id="1563" name="Picture 19" descr="Logo_TUC_de_RGB"/>
          <p:cNvPicPr/>
          <p:nvPr/>
        </p:nvPicPr>
        <p:blipFill>
          <a:blip r:embed="rId2"/>
          <a:stretch/>
        </p:blipFill>
        <p:spPr>
          <a:xfrm>
            <a:off x="0" y="0"/>
            <a:ext cx="3042000" cy="551880"/>
          </a:xfrm>
          <a:prstGeom prst="rect">
            <a:avLst/>
          </a:prstGeom>
          <a:ln w="0">
            <a:noFill/>
          </a:ln>
        </p:spPr>
      </p:pic>
      <p:pic>
        <p:nvPicPr>
          <p:cNvPr id="1564" name="Grafik 2" descr=""/>
          <p:cNvPicPr/>
          <p:nvPr/>
        </p:nvPicPr>
        <p:blipFill>
          <a:blip r:embed="rId3"/>
          <a:stretch/>
        </p:blipFill>
        <p:spPr>
          <a:xfrm>
            <a:off x="7430400" y="134640"/>
            <a:ext cx="3687840" cy="504000"/>
          </a:xfrm>
          <a:prstGeom prst="rect">
            <a:avLst/>
          </a:prstGeom>
          <a:ln w="0">
            <a:noFill/>
          </a:ln>
        </p:spPr>
      </p:pic>
      <p:sp>
        <p:nvSpPr>
          <p:cNvPr id="1565" name="CustomShape 4"/>
          <p:cNvSpPr/>
          <p:nvPr/>
        </p:nvSpPr>
        <p:spPr>
          <a:xfrm>
            <a:off x="11444760" y="0"/>
            <a:ext cx="731160" cy="684000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1566" name="CustomShape 5"/>
          <p:cNvSpPr/>
          <p:nvPr/>
        </p:nvSpPr>
        <p:spPr>
          <a:xfrm>
            <a:off x="11438640" y="6453360"/>
            <a:ext cx="748080" cy="400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</a:pPr>
            <a:fld id="{7041C590-3574-44AF-A64A-3F988486C4FF}" type="slidenum">
              <a:rPr b="0" lang="de-DE" sz="1800" spc="-1" strike="noStrike">
                <a:solidFill>
                  <a:srgbClr val="808080"/>
                </a:solidFill>
                <a:latin typeface="Arial Unicode MS"/>
                <a:ea typeface="DejaVu Sans"/>
              </a:rPr>
              <a:t>16</a:t>
            </a:fld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67" name="CustomShape 6"/>
          <p:cNvSpPr/>
          <p:nvPr/>
        </p:nvSpPr>
        <p:spPr>
          <a:xfrm>
            <a:off x="0" y="6642720"/>
            <a:ext cx="12166560" cy="21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</a:pPr>
            <a:r>
              <a:rPr b="0" lang="en-US" sz="800" spc="-1" strike="noStrike">
                <a:solidFill>
                  <a:srgbClr val="a6a6a6"/>
                </a:solidFill>
                <a:latin typeface="DejaVu Sans"/>
                <a:ea typeface="DejaVu Sans"/>
              </a:rPr>
              <a:t>The Limits to Growth – TU Clausthal</a:t>
            </a:r>
            <a:endParaRPr b="0" lang="en-GB" sz="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911" r:id="rId4"/>
  </p:sldLayoutIdLst>
</p:sldMaster>
</file>

<file path=ppt/slideMasters/slideMaster13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8" name="CustomShape 1"/>
          <p:cNvSpPr/>
          <p:nvPr/>
        </p:nvSpPr>
        <p:spPr>
          <a:xfrm>
            <a:off x="11444760" y="0"/>
            <a:ext cx="723240" cy="683208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1569" name="CustomShape 2"/>
          <p:cNvSpPr/>
          <p:nvPr/>
        </p:nvSpPr>
        <p:spPr>
          <a:xfrm>
            <a:off x="11438640" y="6453360"/>
            <a:ext cx="74016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</a:pPr>
            <a:fld id="{E4CF52BD-F6EE-48A3-AA42-8A96FD6C726C}" type="slidenum">
              <a:rPr b="0" lang="en-US" sz="1800" spc="-1" strike="noStrike">
                <a:solidFill>
                  <a:srgbClr val="808080"/>
                </a:solidFill>
                <a:latin typeface="Arial"/>
                <a:ea typeface="DejaVu Sans"/>
              </a:rPr>
              <a:t>16</a:t>
            </a:fld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70" name="CustomShape 3"/>
          <p:cNvSpPr/>
          <p:nvPr/>
        </p:nvSpPr>
        <p:spPr>
          <a:xfrm>
            <a:off x="912240" y="1268280"/>
            <a:ext cx="9190080" cy="343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pic>
        <p:nvPicPr>
          <p:cNvPr id="1571" name="Picture 19" descr="Logo_TUC_de_RGB"/>
          <p:cNvPicPr/>
          <p:nvPr/>
        </p:nvPicPr>
        <p:blipFill>
          <a:blip r:embed="rId2"/>
          <a:stretch/>
        </p:blipFill>
        <p:spPr>
          <a:xfrm>
            <a:off x="0" y="0"/>
            <a:ext cx="3034080" cy="543960"/>
          </a:xfrm>
          <a:prstGeom prst="rect">
            <a:avLst/>
          </a:prstGeom>
          <a:ln w="0">
            <a:noFill/>
          </a:ln>
        </p:spPr>
      </p:pic>
      <p:pic>
        <p:nvPicPr>
          <p:cNvPr id="1572" name="Grafik 2" descr=""/>
          <p:cNvPicPr/>
          <p:nvPr/>
        </p:nvPicPr>
        <p:blipFill>
          <a:blip r:embed="rId3"/>
          <a:stretch/>
        </p:blipFill>
        <p:spPr>
          <a:xfrm>
            <a:off x="7430400" y="134640"/>
            <a:ext cx="3679920" cy="496080"/>
          </a:xfrm>
          <a:prstGeom prst="rect">
            <a:avLst/>
          </a:prstGeom>
          <a:ln w="0">
            <a:noFill/>
          </a:ln>
        </p:spPr>
      </p:pic>
      <p:sp>
        <p:nvSpPr>
          <p:cNvPr id="1573" name="CustomShape 4"/>
          <p:cNvSpPr/>
          <p:nvPr/>
        </p:nvSpPr>
        <p:spPr>
          <a:xfrm>
            <a:off x="912240" y="1268280"/>
            <a:ext cx="9190080" cy="343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sp>
        <p:nvSpPr>
          <p:cNvPr id="1574" name="CustomShape 5"/>
          <p:cNvSpPr/>
          <p:nvPr/>
        </p:nvSpPr>
        <p:spPr>
          <a:xfrm>
            <a:off x="11444760" y="0"/>
            <a:ext cx="723240" cy="683208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1575" name="CustomShape 6"/>
          <p:cNvSpPr/>
          <p:nvPr/>
        </p:nvSpPr>
        <p:spPr>
          <a:xfrm>
            <a:off x="0" y="6642720"/>
            <a:ext cx="12166200" cy="21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</a:pPr>
            <a:r>
              <a:rPr b="0" lang="en-US" sz="800" spc="-1" strike="noStrike">
                <a:solidFill>
                  <a:srgbClr val="a6a6a6"/>
                </a:solidFill>
                <a:latin typeface="DejaVu Sans"/>
                <a:ea typeface="DejaVu Sans"/>
              </a:rPr>
              <a:t>The Limits to Growth – TU Clausthal</a:t>
            </a:r>
            <a:endParaRPr b="0" lang="en-GB" sz="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7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7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392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1666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78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3920" cy="3976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79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392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1666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913" r:id="rId4"/>
  </p:sldLayoutIdLst>
</p:sldMaster>
</file>

<file path=ppt/slideMasters/slideMaster13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4" name="CustomShape 1"/>
          <p:cNvSpPr/>
          <p:nvPr/>
        </p:nvSpPr>
        <p:spPr>
          <a:xfrm>
            <a:off x="11444760" y="0"/>
            <a:ext cx="723240" cy="683208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1585" name="CustomShape 2"/>
          <p:cNvSpPr/>
          <p:nvPr/>
        </p:nvSpPr>
        <p:spPr>
          <a:xfrm>
            <a:off x="11438640" y="6453360"/>
            <a:ext cx="74016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</a:pPr>
            <a:fld id="{557D8BE3-6025-475F-A13B-C3E259C9A158}" type="slidenum">
              <a:rPr b="0" lang="en-US" sz="1800" spc="-1" strike="noStrike">
                <a:solidFill>
                  <a:srgbClr val="808080"/>
                </a:solidFill>
                <a:latin typeface="Arial"/>
                <a:ea typeface="DejaVu Sans"/>
              </a:rPr>
              <a:t>16</a:t>
            </a:fld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86" name="CustomShape 3"/>
          <p:cNvSpPr/>
          <p:nvPr/>
        </p:nvSpPr>
        <p:spPr>
          <a:xfrm>
            <a:off x="912240" y="1268280"/>
            <a:ext cx="9190080" cy="343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pic>
        <p:nvPicPr>
          <p:cNvPr id="1587" name="Picture 19" descr="Logo_TUC_de_RGB"/>
          <p:cNvPicPr/>
          <p:nvPr/>
        </p:nvPicPr>
        <p:blipFill>
          <a:blip r:embed="rId2"/>
          <a:stretch/>
        </p:blipFill>
        <p:spPr>
          <a:xfrm>
            <a:off x="0" y="0"/>
            <a:ext cx="3034080" cy="543960"/>
          </a:xfrm>
          <a:prstGeom prst="rect">
            <a:avLst/>
          </a:prstGeom>
          <a:ln w="0">
            <a:noFill/>
          </a:ln>
        </p:spPr>
      </p:pic>
      <p:pic>
        <p:nvPicPr>
          <p:cNvPr id="1588" name="Grafik 2" descr=""/>
          <p:cNvPicPr/>
          <p:nvPr/>
        </p:nvPicPr>
        <p:blipFill>
          <a:blip r:embed="rId3"/>
          <a:stretch/>
        </p:blipFill>
        <p:spPr>
          <a:xfrm>
            <a:off x="7430400" y="134640"/>
            <a:ext cx="3679920" cy="496080"/>
          </a:xfrm>
          <a:prstGeom prst="rect">
            <a:avLst/>
          </a:prstGeom>
          <a:ln w="0">
            <a:noFill/>
          </a:ln>
        </p:spPr>
      </p:pic>
      <p:sp>
        <p:nvSpPr>
          <p:cNvPr id="1589" name="CustomShape 4"/>
          <p:cNvSpPr/>
          <p:nvPr/>
        </p:nvSpPr>
        <p:spPr>
          <a:xfrm>
            <a:off x="912240" y="1268280"/>
            <a:ext cx="9190080" cy="343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sp>
        <p:nvSpPr>
          <p:cNvPr id="1590" name="CustomShape 5"/>
          <p:cNvSpPr/>
          <p:nvPr/>
        </p:nvSpPr>
        <p:spPr>
          <a:xfrm>
            <a:off x="11444760" y="0"/>
            <a:ext cx="723240" cy="683208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1591" name="CustomShape 6"/>
          <p:cNvSpPr/>
          <p:nvPr/>
        </p:nvSpPr>
        <p:spPr>
          <a:xfrm>
            <a:off x="0" y="6642720"/>
            <a:ext cx="12166200" cy="21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</a:pPr>
            <a:r>
              <a:rPr b="0" lang="en-US" sz="800" spc="-1" strike="noStrike">
                <a:solidFill>
                  <a:srgbClr val="a6a6a6"/>
                </a:solidFill>
                <a:latin typeface="DejaVu Sans"/>
                <a:ea typeface="DejaVu Sans"/>
              </a:rPr>
              <a:t>The Limits to Growth – TU Clausthal</a:t>
            </a:r>
            <a:endParaRPr b="0" lang="en-GB" sz="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9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9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3920" cy="3976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94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392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1666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95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392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1666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915" r:id="rId4"/>
  </p:sldLayoutIdLst>
</p:sldMaster>
</file>

<file path=ppt/slideMasters/slideMaster135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0" name="CustomShape 1"/>
          <p:cNvSpPr/>
          <p:nvPr/>
        </p:nvSpPr>
        <p:spPr>
          <a:xfrm>
            <a:off x="11444760" y="0"/>
            <a:ext cx="723240" cy="683208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1601" name="CustomShape 2"/>
          <p:cNvSpPr/>
          <p:nvPr/>
        </p:nvSpPr>
        <p:spPr>
          <a:xfrm>
            <a:off x="11438640" y="6453360"/>
            <a:ext cx="74016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</a:pPr>
            <a:fld id="{11284437-FEC0-4150-9415-3B450F023A07}" type="slidenum">
              <a:rPr b="0" lang="en-US" sz="1800" spc="-1" strike="noStrike">
                <a:solidFill>
                  <a:srgbClr val="808080"/>
                </a:solidFill>
                <a:latin typeface="Arial"/>
                <a:ea typeface="DejaVu Sans"/>
              </a:rPr>
              <a:t>16</a:t>
            </a:fld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02" name="CustomShape 3"/>
          <p:cNvSpPr/>
          <p:nvPr/>
        </p:nvSpPr>
        <p:spPr>
          <a:xfrm>
            <a:off x="912240" y="1268280"/>
            <a:ext cx="9190080" cy="343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pic>
        <p:nvPicPr>
          <p:cNvPr id="1603" name="Picture 19" descr="Logo_TUC_de_RGB"/>
          <p:cNvPicPr/>
          <p:nvPr/>
        </p:nvPicPr>
        <p:blipFill>
          <a:blip r:embed="rId2"/>
          <a:stretch/>
        </p:blipFill>
        <p:spPr>
          <a:xfrm>
            <a:off x="0" y="0"/>
            <a:ext cx="3034080" cy="543960"/>
          </a:xfrm>
          <a:prstGeom prst="rect">
            <a:avLst/>
          </a:prstGeom>
          <a:ln w="0">
            <a:noFill/>
          </a:ln>
        </p:spPr>
      </p:pic>
      <p:pic>
        <p:nvPicPr>
          <p:cNvPr id="1604" name="Grafik 2" descr=""/>
          <p:cNvPicPr/>
          <p:nvPr/>
        </p:nvPicPr>
        <p:blipFill>
          <a:blip r:embed="rId3"/>
          <a:stretch/>
        </p:blipFill>
        <p:spPr>
          <a:xfrm>
            <a:off x="7430400" y="134640"/>
            <a:ext cx="3679920" cy="496080"/>
          </a:xfrm>
          <a:prstGeom prst="rect">
            <a:avLst/>
          </a:prstGeom>
          <a:ln w="0">
            <a:noFill/>
          </a:ln>
        </p:spPr>
      </p:pic>
      <p:sp>
        <p:nvSpPr>
          <p:cNvPr id="1605" name="CustomShape 4"/>
          <p:cNvSpPr/>
          <p:nvPr/>
        </p:nvSpPr>
        <p:spPr>
          <a:xfrm>
            <a:off x="912240" y="1268280"/>
            <a:ext cx="9190080" cy="343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sp>
        <p:nvSpPr>
          <p:cNvPr id="1606" name="CustomShape 5"/>
          <p:cNvSpPr/>
          <p:nvPr/>
        </p:nvSpPr>
        <p:spPr>
          <a:xfrm>
            <a:off x="11444760" y="0"/>
            <a:ext cx="723240" cy="683208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1607" name="CustomShape 6"/>
          <p:cNvSpPr/>
          <p:nvPr/>
        </p:nvSpPr>
        <p:spPr>
          <a:xfrm>
            <a:off x="0" y="6642720"/>
            <a:ext cx="12166200" cy="21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</a:pPr>
            <a:r>
              <a:rPr b="0" lang="en-US" sz="800" spc="-1" strike="noStrike">
                <a:solidFill>
                  <a:srgbClr val="a6a6a6"/>
                </a:solidFill>
                <a:latin typeface="DejaVu Sans"/>
                <a:ea typeface="DejaVu Sans"/>
              </a:rPr>
              <a:t>The Limits to Growth – TU Clausthal</a:t>
            </a:r>
            <a:endParaRPr b="0" lang="en-GB" sz="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0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0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392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1666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10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392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1666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11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08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1666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917" r:id="rId4"/>
  </p:sldLayoutIdLst>
</p:sldMaster>
</file>

<file path=ppt/slideMasters/slideMaster136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6" name="CustomShape 1"/>
          <p:cNvSpPr/>
          <p:nvPr/>
        </p:nvSpPr>
        <p:spPr>
          <a:xfrm>
            <a:off x="11444760" y="0"/>
            <a:ext cx="723240" cy="683208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1617" name="CustomShape 2"/>
          <p:cNvSpPr/>
          <p:nvPr/>
        </p:nvSpPr>
        <p:spPr>
          <a:xfrm>
            <a:off x="11438640" y="6453360"/>
            <a:ext cx="74016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</a:pPr>
            <a:fld id="{74DC83A2-2D8D-41AB-BF4C-7C5CDB3A6094}" type="slidenum">
              <a:rPr b="0" lang="en-US" sz="1800" spc="-1" strike="noStrike">
                <a:solidFill>
                  <a:srgbClr val="808080"/>
                </a:solidFill>
                <a:latin typeface="Arial"/>
                <a:ea typeface="DejaVu Sans"/>
              </a:rPr>
              <a:t>16</a:t>
            </a:fld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18" name="CustomShape 3"/>
          <p:cNvSpPr/>
          <p:nvPr/>
        </p:nvSpPr>
        <p:spPr>
          <a:xfrm>
            <a:off x="912240" y="1268280"/>
            <a:ext cx="9190080" cy="343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pic>
        <p:nvPicPr>
          <p:cNvPr id="1619" name="Picture 19" descr="Logo_TUC_de_RGB"/>
          <p:cNvPicPr/>
          <p:nvPr/>
        </p:nvPicPr>
        <p:blipFill>
          <a:blip r:embed="rId2"/>
          <a:stretch/>
        </p:blipFill>
        <p:spPr>
          <a:xfrm>
            <a:off x="0" y="0"/>
            <a:ext cx="3034080" cy="543960"/>
          </a:xfrm>
          <a:prstGeom prst="rect">
            <a:avLst/>
          </a:prstGeom>
          <a:ln w="0">
            <a:noFill/>
          </a:ln>
        </p:spPr>
      </p:pic>
      <p:pic>
        <p:nvPicPr>
          <p:cNvPr id="1620" name="Grafik 2" descr=""/>
          <p:cNvPicPr/>
          <p:nvPr/>
        </p:nvPicPr>
        <p:blipFill>
          <a:blip r:embed="rId3"/>
          <a:stretch/>
        </p:blipFill>
        <p:spPr>
          <a:xfrm>
            <a:off x="7430400" y="134640"/>
            <a:ext cx="3679920" cy="496080"/>
          </a:xfrm>
          <a:prstGeom prst="rect">
            <a:avLst/>
          </a:prstGeom>
          <a:ln w="0">
            <a:noFill/>
          </a:ln>
        </p:spPr>
      </p:pic>
      <p:sp>
        <p:nvSpPr>
          <p:cNvPr id="1621" name="CustomShape 4"/>
          <p:cNvSpPr/>
          <p:nvPr/>
        </p:nvSpPr>
        <p:spPr>
          <a:xfrm>
            <a:off x="912240" y="1268280"/>
            <a:ext cx="9190080" cy="343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sp>
        <p:nvSpPr>
          <p:cNvPr id="1622" name="CustomShape 5"/>
          <p:cNvSpPr/>
          <p:nvPr/>
        </p:nvSpPr>
        <p:spPr>
          <a:xfrm>
            <a:off x="11444760" y="0"/>
            <a:ext cx="723240" cy="683208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1623" name="CustomShape 6"/>
          <p:cNvSpPr/>
          <p:nvPr/>
        </p:nvSpPr>
        <p:spPr>
          <a:xfrm>
            <a:off x="0" y="6642720"/>
            <a:ext cx="12166200" cy="21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</a:pPr>
            <a:r>
              <a:rPr b="0" lang="en-US" sz="800" spc="-1" strike="noStrike">
                <a:solidFill>
                  <a:srgbClr val="a6a6a6"/>
                </a:solidFill>
                <a:latin typeface="DejaVu Sans"/>
                <a:ea typeface="DejaVu Sans"/>
              </a:rPr>
              <a:t>The Limits to Growth – TU Clausthal</a:t>
            </a:r>
            <a:endParaRPr b="0" lang="en-GB" sz="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2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2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08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1666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26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08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1666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919" r:id="rId4"/>
  </p:sldLayoutIdLst>
</p:sldMaster>
</file>

<file path=ppt/slideMasters/slideMaster137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0" name="CustomShape 1"/>
          <p:cNvSpPr/>
          <p:nvPr/>
        </p:nvSpPr>
        <p:spPr>
          <a:xfrm>
            <a:off x="11444760" y="0"/>
            <a:ext cx="723240" cy="683208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1631" name="CustomShape 2"/>
          <p:cNvSpPr/>
          <p:nvPr/>
        </p:nvSpPr>
        <p:spPr>
          <a:xfrm>
            <a:off x="11438640" y="6453360"/>
            <a:ext cx="74016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</a:pPr>
            <a:fld id="{ADBEEE78-909E-4847-B9F7-66AF0A71D73B}" type="slidenum">
              <a:rPr b="0" lang="en-US" sz="1800" spc="-1" strike="noStrike">
                <a:solidFill>
                  <a:srgbClr val="808080"/>
                </a:solidFill>
                <a:latin typeface="Arial"/>
                <a:ea typeface="DejaVu Sans"/>
              </a:rPr>
              <a:t>16</a:t>
            </a:fld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32" name="CustomShape 3"/>
          <p:cNvSpPr/>
          <p:nvPr/>
        </p:nvSpPr>
        <p:spPr>
          <a:xfrm>
            <a:off x="912240" y="1268280"/>
            <a:ext cx="9190080" cy="343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pic>
        <p:nvPicPr>
          <p:cNvPr id="1633" name="Picture 19" descr="Logo_TUC_de_RGB"/>
          <p:cNvPicPr/>
          <p:nvPr/>
        </p:nvPicPr>
        <p:blipFill>
          <a:blip r:embed="rId2"/>
          <a:stretch/>
        </p:blipFill>
        <p:spPr>
          <a:xfrm>
            <a:off x="0" y="0"/>
            <a:ext cx="3034080" cy="543960"/>
          </a:xfrm>
          <a:prstGeom prst="rect">
            <a:avLst/>
          </a:prstGeom>
          <a:ln w="0">
            <a:noFill/>
          </a:ln>
        </p:spPr>
      </p:pic>
      <p:pic>
        <p:nvPicPr>
          <p:cNvPr id="1634" name="Grafik 2" descr=""/>
          <p:cNvPicPr/>
          <p:nvPr/>
        </p:nvPicPr>
        <p:blipFill>
          <a:blip r:embed="rId3"/>
          <a:stretch/>
        </p:blipFill>
        <p:spPr>
          <a:xfrm>
            <a:off x="7430400" y="134640"/>
            <a:ext cx="3679920" cy="496080"/>
          </a:xfrm>
          <a:prstGeom prst="rect">
            <a:avLst/>
          </a:prstGeom>
          <a:ln w="0">
            <a:noFill/>
          </a:ln>
        </p:spPr>
      </p:pic>
      <p:sp>
        <p:nvSpPr>
          <p:cNvPr id="1635" name="CustomShape 4"/>
          <p:cNvSpPr/>
          <p:nvPr/>
        </p:nvSpPr>
        <p:spPr>
          <a:xfrm>
            <a:off x="912240" y="1268280"/>
            <a:ext cx="9190080" cy="343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sp>
        <p:nvSpPr>
          <p:cNvPr id="1636" name="CustomShape 5"/>
          <p:cNvSpPr/>
          <p:nvPr/>
        </p:nvSpPr>
        <p:spPr>
          <a:xfrm>
            <a:off x="11444760" y="0"/>
            <a:ext cx="723240" cy="683208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1637" name="CustomShape 6"/>
          <p:cNvSpPr/>
          <p:nvPr/>
        </p:nvSpPr>
        <p:spPr>
          <a:xfrm>
            <a:off x="0" y="6642720"/>
            <a:ext cx="12166200" cy="21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</a:pPr>
            <a:r>
              <a:rPr b="0" lang="en-US" sz="800" spc="-1" strike="noStrike">
                <a:solidFill>
                  <a:srgbClr val="a6a6a6"/>
                </a:solidFill>
                <a:latin typeface="DejaVu Sans"/>
                <a:ea typeface="DejaVu Sans"/>
              </a:rPr>
              <a:t>The Limits to Growth – TU Clausthal</a:t>
            </a:r>
            <a:endParaRPr b="0" lang="en-GB" sz="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3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3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392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1666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40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392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1666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41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392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1666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42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392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1666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921" r:id="rId4"/>
  </p:sldLayoutIdLst>
</p:sldMaster>
</file>

<file path=ppt/slideMasters/slideMaster138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8" name="CustomShape 1"/>
          <p:cNvSpPr/>
          <p:nvPr/>
        </p:nvSpPr>
        <p:spPr>
          <a:xfrm>
            <a:off x="11444760" y="0"/>
            <a:ext cx="723240" cy="683208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1649" name="CustomShape 2"/>
          <p:cNvSpPr/>
          <p:nvPr/>
        </p:nvSpPr>
        <p:spPr>
          <a:xfrm>
            <a:off x="11438640" y="6453360"/>
            <a:ext cx="74016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</a:pPr>
            <a:fld id="{B274BD24-F1D4-459C-8D5C-17732E93008E}" type="slidenum">
              <a:rPr b="0" lang="en-US" sz="1800" spc="-1" strike="noStrike">
                <a:solidFill>
                  <a:srgbClr val="808080"/>
                </a:solidFill>
                <a:latin typeface="Arial"/>
                <a:ea typeface="DejaVu Sans"/>
              </a:rPr>
              <a:t>16</a:t>
            </a:fld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50" name="CustomShape 3"/>
          <p:cNvSpPr/>
          <p:nvPr/>
        </p:nvSpPr>
        <p:spPr>
          <a:xfrm>
            <a:off x="912240" y="1268280"/>
            <a:ext cx="9190080" cy="343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pic>
        <p:nvPicPr>
          <p:cNvPr id="1651" name="Picture 19" descr="Logo_TUC_de_RGB"/>
          <p:cNvPicPr/>
          <p:nvPr/>
        </p:nvPicPr>
        <p:blipFill>
          <a:blip r:embed="rId2"/>
          <a:stretch/>
        </p:blipFill>
        <p:spPr>
          <a:xfrm>
            <a:off x="0" y="0"/>
            <a:ext cx="3034080" cy="543960"/>
          </a:xfrm>
          <a:prstGeom prst="rect">
            <a:avLst/>
          </a:prstGeom>
          <a:ln w="0">
            <a:noFill/>
          </a:ln>
        </p:spPr>
      </p:pic>
      <p:pic>
        <p:nvPicPr>
          <p:cNvPr id="1652" name="Grafik 2" descr=""/>
          <p:cNvPicPr/>
          <p:nvPr/>
        </p:nvPicPr>
        <p:blipFill>
          <a:blip r:embed="rId3"/>
          <a:stretch/>
        </p:blipFill>
        <p:spPr>
          <a:xfrm>
            <a:off x="7430400" y="134640"/>
            <a:ext cx="3679920" cy="496080"/>
          </a:xfrm>
          <a:prstGeom prst="rect">
            <a:avLst/>
          </a:prstGeom>
          <a:ln w="0">
            <a:noFill/>
          </a:ln>
        </p:spPr>
      </p:pic>
      <p:sp>
        <p:nvSpPr>
          <p:cNvPr id="1653" name="CustomShape 4"/>
          <p:cNvSpPr/>
          <p:nvPr/>
        </p:nvSpPr>
        <p:spPr>
          <a:xfrm>
            <a:off x="912240" y="1268280"/>
            <a:ext cx="9190080" cy="343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sp>
        <p:nvSpPr>
          <p:cNvPr id="1654" name="CustomShape 5"/>
          <p:cNvSpPr/>
          <p:nvPr/>
        </p:nvSpPr>
        <p:spPr>
          <a:xfrm>
            <a:off x="11444760" y="0"/>
            <a:ext cx="723240" cy="683208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1655" name="CustomShape 6"/>
          <p:cNvSpPr/>
          <p:nvPr/>
        </p:nvSpPr>
        <p:spPr>
          <a:xfrm>
            <a:off x="0" y="6642720"/>
            <a:ext cx="12166200" cy="21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</a:pPr>
            <a:r>
              <a:rPr b="0" lang="en-US" sz="800" spc="-1" strike="noStrike">
                <a:solidFill>
                  <a:srgbClr val="a6a6a6"/>
                </a:solidFill>
                <a:latin typeface="DejaVu Sans"/>
                <a:ea typeface="DejaVu Sans"/>
              </a:rPr>
              <a:t>The Limits to Growth – TU Clausthal</a:t>
            </a:r>
            <a:endParaRPr b="0" lang="en-GB" sz="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5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5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268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62222" lnSpcReduction="20000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58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268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62222" lnSpcReduction="20000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59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268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62222" lnSpcReduction="20000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60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268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62222" lnSpcReduction="20000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61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268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62222" lnSpcReduction="20000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62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268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62222" lnSpcReduction="20000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923" r:id="rId4"/>
  </p:sldLayoutIdLst>
</p:sldMaster>
</file>

<file path=ppt/slideMasters/slideMaster139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3" name="CustomShape 1"/>
          <p:cNvSpPr/>
          <p:nvPr/>
        </p:nvSpPr>
        <p:spPr>
          <a:xfrm>
            <a:off x="11444760" y="0"/>
            <a:ext cx="723240" cy="683208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1664" name="CustomShape 2"/>
          <p:cNvSpPr/>
          <p:nvPr/>
        </p:nvSpPr>
        <p:spPr>
          <a:xfrm>
            <a:off x="11438640" y="6453360"/>
            <a:ext cx="74016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</a:pPr>
            <a:fld id="{8D374B0C-6F3A-41A6-B551-69CB7D05FF45}" type="slidenum">
              <a:rPr b="0" lang="en-US" sz="1800" spc="-1" strike="noStrike">
                <a:solidFill>
                  <a:srgbClr val="808080"/>
                </a:solidFill>
                <a:latin typeface="Arial"/>
                <a:ea typeface="DejaVu Sans"/>
              </a:rPr>
              <a:t>16</a:t>
            </a:fld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65" name="CustomShape 3"/>
          <p:cNvSpPr/>
          <p:nvPr/>
        </p:nvSpPr>
        <p:spPr>
          <a:xfrm>
            <a:off x="912240" y="1268280"/>
            <a:ext cx="9190080" cy="343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pic>
        <p:nvPicPr>
          <p:cNvPr id="1666" name="Picture 19" descr="Logo_TUC_de_RGB"/>
          <p:cNvPicPr/>
          <p:nvPr/>
        </p:nvPicPr>
        <p:blipFill>
          <a:blip r:embed="rId2"/>
          <a:stretch/>
        </p:blipFill>
        <p:spPr>
          <a:xfrm>
            <a:off x="0" y="0"/>
            <a:ext cx="3034080" cy="543960"/>
          </a:xfrm>
          <a:prstGeom prst="rect">
            <a:avLst/>
          </a:prstGeom>
          <a:ln w="0">
            <a:noFill/>
          </a:ln>
        </p:spPr>
      </p:pic>
      <p:pic>
        <p:nvPicPr>
          <p:cNvPr id="1667" name="Grafik 2" descr=""/>
          <p:cNvPicPr/>
          <p:nvPr/>
        </p:nvPicPr>
        <p:blipFill>
          <a:blip r:embed="rId3"/>
          <a:stretch/>
        </p:blipFill>
        <p:spPr>
          <a:xfrm>
            <a:off x="7430400" y="134640"/>
            <a:ext cx="3679920" cy="496080"/>
          </a:xfrm>
          <a:prstGeom prst="rect">
            <a:avLst/>
          </a:prstGeom>
          <a:ln w="0">
            <a:noFill/>
          </a:ln>
        </p:spPr>
      </p:pic>
      <p:sp>
        <p:nvSpPr>
          <p:cNvPr id="1668" name="CustomShape 4"/>
          <p:cNvSpPr/>
          <p:nvPr/>
        </p:nvSpPr>
        <p:spPr>
          <a:xfrm>
            <a:off x="912240" y="1268280"/>
            <a:ext cx="9190080" cy="343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sp>
        <p:nvSpPr>
          <p:cNvPr id="1669" name="CustomShape 5"/>
          <p:cNvSpPr/>
          <p:nvPr/>
        </p:nvSpPr>
        <p:spPr>
          <a:xfrm>
            <a:off x="11444760" y="0"/>
            <a:ext cx="723240" cy="683208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1670" name="CustomShape 6"/>
          <p:cNvSpPr/>
          <p:nvPr/>
        </p:nvSpPr>
        <p:spPr>
          <a:xfrm>
            <a:off x="0" y="6642720"/>
            <a:ext cx="12166200" cy="21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</a:pPr>
            <a:r>
              <a:rPr b="0" lang="en-US" sz="800" spc="-1" strike="noStrike">
                <a:solidFill>
                  <a:srgbClr val="a6a6a6"/>
                </a:solidFill>
                <a:latin typeface="DejaVu Sans"/>
                <a:ea typeface="DejaVu Sans"/>
              </a:rPr>
              <a:t>The Limits to Growth – TU Clausthal</a:t>
            </a:r>
            <a:endParaRPr b="0" lang="en-GB" sz="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7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en-GB" sz="44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GB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7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32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2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2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20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20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925" r:id="rId4"/>
  </p:sldLayoutIdLst>
</p:sldMaster>
</file>

<file path=ppt/slideMasters/slideMaster1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CustomShape 1"/>
          <p:cNvSpPr/>
          <p:nvPr/>
        </p:nvSpPr>
        <p:spPr>
          <a:xfrm>
            <a:off x="11444760" y="0"/>
            <a:ext cx="721080" cy="682992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177" name="CustomShape 2"/>
          <p:cNvSpPr/>
          <p:nvPr/>
        </p:nvSpPr>
        <p:spPr>
          <a:xfrm>
            <a:off x="11438640" y="6453360"/>
            <a:ext cx="73800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</a:pPr>
            <a:fld id="{21F8669E-917B-4432-B615-B333DB0A048C}" type="slidenum">
              <a:rPr b="0" lang="en-US" sz="1800" spc="-1" strike="noStrike">
                <a:solidFill>
                  <a:srgbClr val="808080"/>
                </a:solidFill>
                <a:latin typeface="Arial"/>
                <a:ea typeface="DejaVu Sans"/>
              </a:rPr>
              <a:t>16</a:t>
            </a:fld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8" name="CustomShape 3"/>
          <p:cNvSpPr/>
          <p:nvPr/>
        </p:nvSpPr>
        <p:spPr>
          <a:xfrm>
            <a:off x="912240" y="1268280"/>
            <a:ext cx="9187920" cy="341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pic>
        <p:nvPicPr>
          <p:cNvPr id="179" name="Picture 19" descr="Logo_TUC_de_RGB"/>
          <p:cNvPicPr/>
          <p:nvPr/>
        </p:nvPicPr>
        <p:blipFill>
          <a:blip r:embed="rId2"/>
          <a:stretch/>
        </p:blipFill>
        <p:spPr>
          <a:xfrm>
            <a:off x="0" y="0"/>
            <a:ext cx="3031920" cy="541800"/>
          </a:xfrm>
          <a:prstGeom prst="rect">
            <a:avLst/>
          </a:prstGeom>
          <a:ln w="0">
            <a:noFill/>
          </a:ln>
        </p:spPr>
      </p:pic>
      <p:pic>
        <p:nvPicPr>
          <p:cNvPr id="180" name="Grafik 2" descr=""/>
          <p:cNvPicPr/>
          <p:nvPr/>
        </p:nvPicPr>
        <p:blipFill>
          <a:blip r:embed="rId3"/>
          <a:stretch/>
        </p:blipFill>
        <p:spPr>
          <a:xfrm>
            <a:off x="7430400" y="134640"/>
            <a:ext cx="3677760" cy="493920"/>
          </a:xfrm>
          <a:prstGeom prst="rect">
            <a:avLst/>
          </a:prstGeom>
          <a:ln w="0">
            <a:noFill/>
          </a:ln>
        </p:spPr>
      </p:pic>
      <p:sp>
        <p:nvSpPr>
          <p:cNvPr id="181" name="CustomShape 4"/>
          <p:cNvSpPr/>
          <p:nvPr/>
        </p:nvSpPr>
        <p:spPr>
          <a:xfrm>
            <a:off x="11444760" y="0"/>
            <a:ext cx="721080" cy="682992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182" name="CustomShape 5"/>
          <p:cNvSpPr/>
          <p:nvPr/>
        </p:nvSpPr>
        <p:spPr>
          <a:xfrm>
            <a:off x="11438640" y="6453360"/>
            <a:ext cx="73800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</a:pPr>
            <a:fld id="{85187901-978D-4BB5-A203-597BA06FE368}" type="slidenum">
              <a:rPr b="0" lang="en-US" sz="1800" spc="-1" strike="noStrike">
                <a:solidFill>
                  <a:srgbClr val="808080"/>
                </a:solidFill>
                <a:latin typeface="Arial"/>
                <a:ea typeface="DejaVu Sans"/>
              </a:rPr>
              <a:t>16</a:t>
            </a:fld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3" name="CustomShape 6"/>
          <p:cNvSpPr/>
          <p:nvPr/>
        </p:nvSpPr>
        <p:spPr>
          <a:xfrm>
            <a:off x="0" y="6642720"/>
            <a:ext cx="12164040" cy="21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</a:pPr>
            <a:r>
              <a:rPr b="0" lang="en-US" sz="800" spc="-1" strike="noStrike">
                <a:solidFill>
                  <a:srgbClr val="a6a6a6"/>
                </a:solidFill>
                <a:latin typeface="DejaVu Sans"/>
                <a:ea typeface="DejaVu Sans"/>
              </a:rPr>
              <a:t>The Limits to Growth – TU Clausthal</a:t>
            </a:r>
            <a:endParaRPr b="0" lang="en-GB" sz="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3920" cy="3976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6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392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1666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7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392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1666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5" r:id="rId4"/>
  </p:sldLayoutIdLst>
</p:sldMaster>
</file>

<file path=ppt/slideMasters/slideMaster140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3" name="CustomShape 1"/>
          <p:cNvSpPr/>
          <p:nvPr/>
        </p:nvSpPr>
        <p:spPr>
          <a:xfrm>
            <a:off x="11444760" y="0"/>
            <a:ext cx="723240" cy="683208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1674" name="CustomShape 2"/>
          <p:cNvSpPr/>
          <p:nvPr/>
        </p:nvSpPr>
        <p:spPr>
          <a:xfrm>
            <a:off x="11438640" y="6453360"/>
            <a:ext cx="74016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</a:pPr>
            <a:fld id="{B5C3FC46-F5C2-41DF-8F2B-7B3B14855889}" type="slidenum">
              <a:rPr b="0" lang="en-US" sz="1800" spc="-1" strike="noStrike">
                <a:solidFill>
                  <a:srgbClr val="808080"/>
                </a:solidFill>
                <a:latin typeface="Arial"/>
                <a:ea typeface="DejaVu Sans"/>
              </a:rPr>
              <a:t>16</a:t>
            </a:fld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75" name="CustomShape 3"/>
          <p:cNvSpPr/>
          <p:nvPr/>
        </p:nvSpPr>
        <p:spPr>
          <a:xfrm>
            <a:off x="912240" y="1268280"/>
            <a:ext cx="9190080" cy="343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pic>
        <p:nvPicPr>
          <p:cNvPr id="1676" name="Picture 19" descr="Logo_TUC_de_RGB"/>
          <p:cNvPicPr/>
          <p:nvPr/>
        </p:nvPicPr>
        <p:blipFill>
          <a:blip r:embed="rId2"/>
          <a:stretch/>
        </p:blipFill>
        <p:spPr>
          <a:xfrm>
            <a:off x="0" y="0"/>
            <a:ext cx="3034080" cy="543960"/>
          </a:xfrm>
          <a:prstGeom prst="rect">
            <a:avLst/>
          </a:prstGeom>
          <a:ln w="0">
            <a:noFill/>
          </a:ln>
        </p:spPr>
      </p:pic>
      <p:pic>
        <p:nvPicPr>
          <p:cNvPr id="1677" name="Grafik 2" descr=""/>
          <p:cNvPicPr/>
          <p:nvPr/>
        </p:nvPicPr>
        <p:blipFill>
          <a:blip r:embed="rId3"/>
          <a:stretch/>
        </p:blipFill>
        <p:spPr>
          <a:xfrm>
            <a:off x="7430400" y="134640"/>
            <a:ext cx="3679920" cy="496080"/>
          </a:xfrm>
          <a:prstGeom prst="rect">
            <a:avLst/>
          </a:prstGeom>
          <a:ln w="0">
            <a:noFill/>
          </a:ln>
        </p:spPr>
      </p:pic>
      <p:sp>
        <p:nvSpPr>
          <p:cNvPr id="1678" name="CustomShape 4"/>
          <p:cNvSpPr/>
          <p:nvPr/>
        </p:nvSpPr>
        <p:spPr>
          <a:xfrm>
            <a:off x="912240" y="1268280"/>
            <a:ext cx="9190080" cy="343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sp>
        <p:nvSpPr>
          <p:cNvPr id="1679" name="CustomShape 5"/>
          <p:cNvSpPr/>
          <p:nvPr/>
        </p:nvSpPr>
        <p:spPr>
          <a:xfrm>
            <a:off x="11444760" y="0"/>
            <a:ext cx="723240" cy="683208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1680" name="CustomShape 6"/>
          <p:cNvSpPr/>
          <p:nvPr/>
        </p:nvSpPr>
        <p:spPr>
          <a:xfrm>
            <a:off x="0" y="6642720"/>
            <a:ext cx="12166200" cy="21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</a:pPr>
            <a:r>
              <a:rPr b="0" lang="en-US" sz="800" spc="-1" strike="noStrike">
                <a:solidFill>
                  <a:srgbClr val="a6a6a6"/>
                </a:solidFill>
                <a:latin typeface="DejaVu Sans"/>
                <a:ea typeface="DejaVu Sans"/>
              </a:rPr>
              <a:t>The Limits to Growth – TU Clausthal</a:t>
            </a:r>
            <a:endParaRPr b="0" lang="en-GB" sz="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8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927" r:id="rId4"/>
  </p:sldLayoutIdLst>
</p:sldMaster>
</file>

<file path=ppt/slideMasters/slideMaster14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4" name="CustomShape 1"/>
          <p:cNvSpPr/>
          <p:nvPr/>
        </p:nvSpPr>
        <p:spPr>
          <a:xfrm>
            <a:off x="11444760" y="0"/>
            <a:ext cx="723240" cy="683208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1685" name="CustomShape 2"/>
          <p:cNvSpPr/>
          <p:nvPr/>
        </p:nvSpPr>
        <p:spPr>
          <a:xfrm>
            <a:off x="11438640" y="6453360"/>
            <a:ext cx="74016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</a:pPr>
            <a:fld id="{9C19DB86-C34F-4BBC-B962-E86CEB7517FB}" type="slidenum">
              <a:rPr b="0" lang="en-US" sz="1800" spc="-1" strike="noStrike">
                <a:solidFill>
                  <a:srgbClr val="808080"/>
                </a:solidFill>
                <a:latin typeface="Arial"/>
                <a:ea typeface="DejaVu Sans"/>
              </a:rPr>
              <a:t>16</a:t>
            </a:fld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86" name="CustomShape 3"/>
          <p:cNvSpPr/>
          <p:nvPr/>
        </p:nvSpPr>
        <p:spPr>
          <a:xfrm>
            <a:off x="912240" y="1268280"/>
            <a:ext cx="9190080" cy="343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pic>
        <p:nvPicPr>
          <p:cNvPr id="1687" name="Picture 19" descr="Logo_TUC_de_RGB"/>
          <p:cNvPicPr/>
          <p:nvPr/>
        </p:nvPicPr>
        <p:blipFill>
          <a:blip r:embed="rId2"/>
          <a:stretch/>
        </p:blipFill>
        <p:spPr>
          <a:xfrm>
            <a:off x="0" y="0"/>
            <a:ext cx="3034080" cy="543960"/>
          </a:xfrm>
          <a:prstGeom prst="rect">
            <a:avLst/>
          </a:prstGeom>
          <a:ln w="0">
            <a:noFill/>
          </a:ln>
        </p:spPr>
      </p:pic>
      <p:pic>
        <p:nvPicPr>
          <p:cNvPr id="1688" name="Grafik 2" descr=""/>
          <p:cNvPicPr/>
          <p:nvPr/>
        </p:nvPicPr>
        <p:blipFill>
          <a:blip r:embed="rId3"/>
          <a:stretch/>
        </p:blipFill>
        <p:spPr>
          <a:xfrm>
            <a:off x="7430400" y="134640"/>
            <a:ext cx="3679920" cy="496080"/>
          </a:xfrm>
          <a:prstGeom prst="rect">
            <a:avLst/>
          </a:prstGeom>
          <a:ln w="0">
            <a:noFill/>
          </a:ln>
        </p:spPr>
      </p:pic>
      <p:sp>
        <p:nvSpPr>
          <p:cNvPr id="1689" name="CustomShape 4"/>
          <p:cNvSpPr/>
          <p:nvPr/>
        </p:nvSpPr>
        <p:spPr>
          <a:xfrm>
            <a:off x="912240" y="1268280"/>
            <a:ext cx="9190080" cy="343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sp>
        <p:nvSpPr>
          <p:cNvPr id="1690" name="CustomShape 5"/>
          <p:cNvSpPr/>
          <p:nvPr/>
        </p:nvSpPr>
        <p:spPr>
          <a:xfrm>
            <a:off x="11444760" y="0"/>
            <a:ext cx="723240" cy="683208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1691" name="CustomShape 6"/>
          <p:cNvSpPr/>
          <p:nvPr/>
        </p:nvSpPr>
        <p:spPr>
          <a:xfrm>
            <a:off x="0" y="6642720"/>
            <a:ext cx="12166200" cy="21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</a:pPr>
            <a:r>
              <a:rPr b="0" lang="en-US" sz="800" spc="-1" strike="noStrike">
                <a:solidFill>
                  <a:srgbClr val="a6a6a6"/>
                </a:solidFill>
                <a:latin typeface="DejaVu Sans"/>
                <a:ea typeface="DejaVu Sans"/>
              </a:rPr>
              <a:t>The Limits to Growth – TU Clausthal</a:t>
            </a:r>
            <a:endParaRPr b="0" lang="en-GB" sz="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9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9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080" cy="3976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929" r:id="rId4"/>
  </p:sldLayoutIdLst>
</p:sldMaster>
</file>

<file path=ppt/slideMasters/slideMaster14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6" name="CustomShape 1"/>
          <p:cNvSpPr/>
          <p:nvPr/>
        </p:nvSpPr>
        <p:spPr>
          <a:xfrm>
            <a:off x="11444760" y="0"/>
            <a:ext cx="723240" cy="683208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1697" name="CustomShape 2"/>
          <p:cNvSpPr/>
          <p:nvPr/>
        </p:nvSpPr>
        <p:spPr>
          <a:xfrm>
            <a:off x="11438640" y="6453360"/>
            <a:ext cx="74016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</a:pPr>
            <a:fld id="{C5473E53-EF92-4F8E-ADCD-B232C0AEEEAD}" type="slidenum">
              <a:rPr b="0" lang="en-US" sz="1800" spc="-1" strike="noStrike">
                <a:solidFill>
                  <a:srgbClr val="808080"/>
                </a:solidFill>
                <a:latin typeface="Arial"/>
                <a:ea typeface="DejaVu Sans"/>
              </a:rPr>
              <a:t>16</a:t>
            </a:fld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98" name="CustomShape 3"/>
          <p:cNvSpPr/>
          <p:nvPr/>
        </p:nvSpPr>
        <p:spPr>
          <a:xfrm>
            <a:off x="912240" y="1268280"/>
            <a:ext cx="9190080" cy="343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pic>
        <p:nvPicPr>
          <p:cNvPr id="1699" name="Picture 19" descr="Logo_TUC_de_RGB"/>
          <p:cNvPicPr/>
          <p:nvPr/>
        </p:nvPicPr>
        <p:blipFill>
          <a:blip r:embed="rId2"/>
          <a:stretch/>
        </p:blipFill>
        <p:spPr>
          <a:xfrm>
            <a:off x="0" y="0"/>
            <a:ext cx="3034080" cy="543960"/>
          </a:xfrm>
          <a:prstGeom prst="rect">
            <a:avLst/>
          </a:prstGeom>
          <a:ln w="0">
            <a:noFill/>
          </a:ln>
        </p:spPr>
      </p:pic>
      <p:pic>
        <p:nvPicPr>
          <p:cNvPr id="1700" name="Grafik 2" descr=""/>
          <p:cNvPicPr/>
          <p:nvPr/>
        </p:nvPicPr>
        <p:blipFill>
          <a:blip r:embed="rId3"/>
          <a:stretch/>
        </p:blipFill>
        <p:spPr>
          <a:xfrm>
            <a:off x="7430400" y="134640"/>
            <a:ext cx="3679920" cy="496080"/>
          </a:xfrm>
          <a:prstGeom prst="rect">
            <a:avLst/>
          </a:prstGeom>
          <a:ln w="0">
            <a:noFill/>
          </a:ln>
        </p:spPr>
      </p:pic>
      <p:sp>
        <p:nvSpPr>
          <p:cNvPr id="1701" name="CustomShape 4"/>
          <p:cNvSpPr/>
          <p:nvPr/>
        </p:nvSpPr>
        <p:spPr>
          <a:xfrm>
            <a:off x="912240" y="1268280"/>
            <a:ext cx="9190080" cy="343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sp>
        <p:nvSpPr>
          <p:cNvPr id="1702" name="CustomShape 5"/>
          <p:cNvSpPr/>
          <p:nvPr/>
        </p:nvSpPr>
        <p:spPr>
          <a:xfrm>
            <a:off x="11444760" y="0"/>
            <a:ext cx="723240" cy="683208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1703" name="CustomShape 6"/>
          <p:cNvSpPr/>
          <p:nvPr/>
        </p:nvSpPr>
        <p:spPr>
          <a:xfrm>
            <a:off x="0" y="6642720"/>
            <a:ext cx="12166200" cy="21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</a:pPr>
            <a:r>
              <a:rPr b="0" lang="en-US" sz="800" spc="-1" strike="noStrike">
                <a:solidFill>
                  <a:srgbClr val="a6a6a6"/>
                </a:solidFill>
                <a:latin typeface="DejaVu Sans"/>
                <a:ea typeface="DejaVu Sans"/>
              </a:rPr>
              <a:t>The Limits to Growth – TU Clausthal</a:t>
            </a:r>
            <a:endParaRPr b="0" lang="en-GB" sz="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0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0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3920" cy="3976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06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3920" cy="3976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931" r:id="rId4"/>
  </p:sldLayoutIdLst>
</p:sldMaster>
</file>

<file path=ppt/slideMasters/slideMaster14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0" name="CustomShape 1"/>
          <p:cNvSpPr/>
          <p:nvPr/>
        </p:nvSpPr>
        <p:spPr>
          <a:xfrm>
            <a:off x="11444760" y="0"/>
            <a:ext cx="723240" cy="683208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1711" name="CustomShape 2"/>
          <p:cNvSpPr/>
          <p:nvPr/>
        </p:nvSpPr>
        <p:spPr>
          <a:xfrm>
            <a:off x="11438640" y="6453360"/>
            <a:ext cx="74016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</a:pPr>
            <a:fld id="{F1759CFC-2A3E-4891-B93F-66B85E48F1F6}" type="slidenum">
              <a:rPr b="0" lang="en-US" sz="1800" spc="-1" strike="noStrike">
                <a:solidFill>
                  <a:srgbClr val="808080"/>
                </a:solidFill>
                <a:latin typeface="Arial"/>
                <a:ea typeface="DejaVu Sans"/>
              </a:rPr>
              <a:t>16</a:t>
            </a:fld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12" name="CustomShape 3"/>
          <p:cNvSpPr/>
          <p:nvPr/>
        </p:nvSpPr>
        <p:spPr>
          <a:xfrm>
            <a:off x="912240" y="1268280"/>
            <a:ext cx="9190080" cy="343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pic>
        <p:nvPicPr>
          <p:cNvPr id="1713" name="Picture 19" descr="Logo_TUC_de_RGB"/>
          <p:cNvPicPr/>
          <p:nvPr/>
        </p:nvPicPr>
        <p:blipFill>
          <a:blip r:embed="rId2"/>
          <a:stretch/>
        </p:blipFill>
        <p:spPr>
          <a:xfrm>
            <a:off x="0" y="0"/>
            <a:ext cx="3034080" cy="543960"/>
          </a:xfrm>
          <a:prstGeom prst="rect">
            <a:avLst/>
          </a:prstGeom>
          <a:ln w="0">
            <a:noFill/>
          </a:ln>
        </p:spPr>
      </p:pic>
      <p:pic>
        <p:nvPicPr>
          <p:cNvPr id="1714" name="Grafik 2" descr=""/>
          <p:cNvPicPr/>
          <p:nvPr/>
        </p:nvPicPr>
        <p:blipFill>
          <a:blip r:embed="rId3"/>
          <a:stretch/>
        </p:blipFill>
        <p:spPr>
          <a:xfrm>
            <a:off x="7430400" y="134640"/>
            <a:ext cx="3679920" cy="496080"/>
          </a:xfrm>
          <a:prstGeom prst="rect">
            <a:avLst/>
          </a:prstGeom>
          <a:ln w="0">
            <a:noFill/>
          </a:ln>
        </p:spPr>
      </p:pic>
      <p:sp>
        <p:nvSpPr>
          <p:cNvPr id="1715" name="CustomShape 4"/>
          <p:cNvSpPr/>
          <p:nvPr/>
        </p:nvSpPr>
        <p:spPr>
          <a:xfrm>
            <a:off x="912240" y="1268280"/>
            <a:ext cx="9190080" cy="343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sp>
        <p:nvSpPr>
          <p:cNvPr id="1716" name="CustomShape 5"/>
          <p:cNvSpPr/>
          <p:nvPr/>
        </p:nvSpPr>
        <p:spPr>
          <a:xfrm>
            <a:off x="11444760" y="0"/>
            <a:ext cx="723240" cy="683208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1717" name="CustomShape 6"/>
          <p:cNvSpPr/>
          <p:nvPr/>
        </p:nvSpPr>
        <p:spPr>
          <a:xfrm>
            <a:off x="0" y="6642720"/>
            <a:ext cx="12166200" cy="21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</a:pPr>
            <a:r>
              <a:rPr b="0" lang="en-US" sz="800" spc="-1" strike="noStrike">
                <a:solidFill>
                  <a:srgbClr val="a6a6a6"/>
                </a:solidFill>
                <a:latin typeface="DejaVu Sans"/>
                <a:ea typeface="DejaVu Sans"/>
              </a:rPr>
              <a:t>The Limits to Growth – TU Clausthal</a:t>
            </a:r>
            <a:endParaRPr b="0" lang="en-GB" sz="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1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933" r:id="rId4"/>
  </p:sldLayoutIdLst>
</p:sldMaster>
</file>

<file path=ppt/slideMasters/slideMaster14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0" name="CustomShape 1"/>
          <p:cNvSpPr/>
          <p:nvPr/>
        </p:nvSpPr>
        <p:spPr>
          <a:xfrm>
            <a:off x="11444760" y="0"/>
            <a:ext cx="723240" cy="683208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1721" name="CustomShape 2"/>
          <p:cNvSpPr/>
          <p:nvPr/>
        </p:nvSpPr>
        <p:spPr>
          <a:xfrm>
            <a:off x="11438640" y="6453360"/>
            <a:ext cx="74016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</a:pPr>
            <a:fld id="{F057C23A-9DAB-4866-A898-38A84AB0A74A}" type="slidenum">
              <a:rPr b="0" lang="en-US" sz="1800" spc="-1" strike="noStrike">
                <a:solidFill>
                  <a:srgbClr val="808080"/>
                </a:solidFill>
                <a:latin typeface="Arial"/>
                <a:ea typeface="DejaVu Sans"/>
              </a:rPr>
              <a:t>16</a:t>
            </a:fld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22" name="CustomShape 3"/>
          <p:cNvSpPr/>
          <p:nvPr/>
        </p:nvSpPr>
        <p:spPr>
          <a:xfrm>
            <a:off x="912240" y="1268280"/>
            <a:ext cx="9190080" cy="343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pic>
        <p:nvPicPr>
          <p:cNvPr id="1723" name="Picture 19" descr="Logo_TUC_de_RGB"/>
          <p:cNvPicPr/>
          <p:nvPr/>
        </p:nvPicPr>
        <p:blipFill>
          <a:blip r:embed="rId2"/>
          <a:stretch/>
        </p:blipFill>
        <p:spPr>
          <a:xfrm>
            <a:off x="0" y="0"/>
            <a:ext cx="3034080" cy="543960"/>
          </a:xfrm>
          <a:prstGeom prst="rect">
            <a:avLst/>
          </a:prstGeom>
          <a:ln w="0">
            <a:noFill/>
          </a:ln>
        </p:spPr>
      </p:pic>
      <p:pic>
        <p:nvPicPr>
          <p:cNvPr id="1724" name="Grafik 2" descr=""/>
          <p:cNvPicPr/>
          <p:nvPr/>
        </p:nvPicPr>
        <p:blipFill>
          <a:blip r:embed="rId3"/>
          <a:stretch/>
        </p:blipFill>
        <p:spPr>
          <a:xfrm>
            <a:off x="7430400" y="134640"/>
            <a:ext cx="3679920" cy="496080"/>
          </a:xfrm>
          <a:prstGeom prst="rect">
            <a:avLst/>
          </a:prstGeom>
          <a:ln w="0">
            <a:noFill/>
          </a:ln>
        </p:spPr>
      </p:pic>
      <p:sp>
        <p:nvSpPr>
          <p:cNvPr id="1725" name="CustomShape 4"/>
          <p:cNvSpPr/>
          <p:nvPr/>
        </p:nvSpPr>
        <p:spPr>
          <a:xfrm>
            <a:off x="912240" y="1268280"/>
            <a:ext cx="9190080" cy="343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sp>
        <p:nvSpPr>
          <p:cNvPr id="1726" name="CustomShape 5"/>
          <p:cNvSpPr/>
          <p:nvPr/>
        </p:nvSpPr>
        <p:spPr>
          <a:xfrm>
            <a:off x="11444760" y="0"/>
            <a:ext cx="723240" cy="683208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1727" name="CustomShape 6"/>
          <p:cNvSpPr/>
          <p:nvPr/>
        </p:nvSpPr>
        <p:spPr>
          <a:xfrm>
            <a:off x="0" y="6642720"/>
            <a:ext cx="12166200" cy="21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</a:pPr>
            <a:r>
              <a:rPr b="0" lang="en-US" sz="800" spc="-1" strike="noStrike">
                <a:solidFill>
                  <a:srgbClr val="a6a6a6"/>
                </a:solidFill>
                <a:latin typeface="DejaVu Sans"/>
                <a:ea typeface="DejaVu Sans"/>
              </a:rPr>
              <a:t>The Limits to Growth – TU Clausthal</a:t>
            </a:r>
            <a:endParaRPr b="0" lang="en-GB" sz="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935" r:id="rId4"/>
  </p:sldLayoutIdLst>
</p:sldMaster>
</file>

<file path=ppt/slideMasters/slideMaster15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CustomShape 1"/>
          <p:cNvSpPr/>
          <p:nvPr/>
        </p:nvSpPr>
        <p:spPr>
          <a:xfrm>
            <a:off x="11444760" y="0"/>
            <a:ext cx="721080" cy="682992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193" name="CustomShape 2"/>
          <p:cNvSpPr/>
          <p:nvPr/>
        </p:nvSpPr>
        <p:spPr>
          <a:xfrm>
            <a:off x="11438640" y="6453360"/>
            <a:ext cx="73800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</a:pPr>
            <a:fld id="{7C527E59-868B-4687-ABBE-6D2CFC8289A3}" type="slidenum">
              <a:rPr b="0" lang="en-US" sz="1800" spc="-1" strike="noStrike">
                <a:solidFill>
                  <a:srgbClr val="808080"/>
                </a:solidFill>
                <a:latin typeface="Arial"/>
                <a:ea typeface="DejaVu Sans"/>
              </a:rPr>
              <a:t>16</a:t>
            </a:fld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4" name="CustomShape 3"/>
          <p:cNvSpPr/>
          <p:nvPr/>
        </p:nvSpPr>
        <p:spPr>
          <a:xfrm>
            <a:off x="912240" y="1268280"/>
            <a:ext cx="9187920" cy="341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pic>
        <p:nvPicPr>
          <p:cNvPr id="195" name="Picture 19" descr="Logo_TUC_de_RGB"/>
          <p:cNvPicPr/>
          <p:nvPr/>
        </p:nvPicPr>
        <p:blipFill>
          <a:blip r:embed="rId2"/>
          <a:stretch/>
        </p:blipFill>
        <p:spPr>
          <a:xfrm>
            <a:off x="0" y="0"/>
            <a:ext cx="3031920" cy="541800"/>
          </a:xfrm>
          <a:prstGeom prst="rect">
            <a:avLst/>
          </a:prstGeom>
          <a:ln w="0">
            <a:noFill/>
          </a:ln>
        </p:spPr>
      </p:pic>
      <p:pic>
        <p:nvPicPr>
          <p:cNvPr id="196" name="Grafik 2" descr=""/>
          <p:cNvPicPr/>
          <p:nvPr/>
        </p:nvPicPr>
        <p:blipFill>
          <a:blip r:embed="rId3"/>
          <a:stretch/>
        </p:blipFill>
        <p:spPr>
          <a:xfrm>
            <a:off x="7430400" y="134640"/>
            <a:ext cx="3677760" cy="493920"/>
          </a:xfrm>
          <a:prstGeom prst="rect">
            <a:avLst/>
          </a:prstGeom>
          <a:ln w="0">
            <a:noFill/>
          </a:ln>
        </p:spPr>
      </p:pic>
      <p:sp>
        <p:nvSpPr>
          <p:cNvPr id="197" name="CustomShape 4"/>
          <p:cNvSpPr/>
          <p:nvPr/>
        </p:nvSpPr>
        <p:spPr>
          <a:xfrm>
            <a:off x="11444760" y="0"/>
            <a:ext cx="721080" cy="682992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198" name="CustomShape 5"/>
          <p:cNvSpPr/>
          <p:nvPr/>
        </p:nvSpPr>
        <p:spPr>
          <a:xfrm>
            <a:off x="11438640" y="6453360"/>
            <a:ext cx="73800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</a:pPr>
            <a:fld id="{8124B7C8-9C80-4D13-92D1-3C330857F06F}" type="slidenum">
              <a:rPr b="0" lang="en-US" sz="1800" spc="-1" strike="noStrike">
                <a:solidFill>
                  <a:srgbClr val="808080"/>
                </a:solidFill>
                <a:latin typeface="Arial"/>
                <a:ea typeface="DejaVu Sans"/>
              </a:rPr>
              <a:t>16</a:t>
            </a:fld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9" name="CustomShape 6"/>
          <p:cNvSpPr/>
          <p:nvPr/>
        </p:nvSpPr>
        <p:spPr>
          <a:xfrm>
            <a:off x="0" y="6642720"/>
            <a:ext cx="12164040" cy="21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</a:pPr>
            <a:r>
              <a:rPr b="0" lang="en-US" sz="800" spc="-1" strike="noStrike">
                <a:solidFill>
                  <a:srgbClr val="a6a6a6"/>
                </a:solidFill>
                <a:latin typeface="DejaVu Sans"/>
                <a:ea typeface="DejaVu Sans"/>
              </a:rPr>
              <a:t>The Limits to Growth – TU Clausthal</a:t>
            </a:r>
            <a:endParaRPr b="0" lang="en-GB" sz="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392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1666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2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392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1666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3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08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1666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7" r:id="rId4"/>
  </p:sldLayoutIdLst>
</p:sldMaster>
</file>

<file path=ppt/slideMasters/slideMaster16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CustomShape 1"/>
          <p:cNvSpPr/>
          <p:nvPr/>
        </p:nvSpPr>
        <p:spPr>
          <a:xfrm>
            <a:off x="11444760" y="0"/>
            <a:ext cx="721080" cy="682992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209" name="CustomShape 2"/>
          <p:cNvSpPr/>
          <p:nvPr/>
        </p:nvSpPr>
        <p:spPr>
          <a:xfrm>
            <a:off x="11438640" y="6453360"/>
            <a:ext cx="73800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</a:pPr>
            <a:fld id="{FBFAD65B-04B6-4F67-82A6-FC0DDF3EBA18}" type="slidenum">
              <a:rPr b="0" lang="en-US" sz="1800" spc="-1" strike="noStrike">
                <a:solidFill>
                  <a:srgbClr val="808080"/>
                </a:solidFill>
                <a:latin typeface="Arial"/>
                <a:ea typeface="DejaVu Sans"/>
              </a:rPr>
              <a:t>16</a:t>
            </a:fld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0" name="CustomShape 3"/>
          <p:cNvSpPr/>
          <p:nvPr/>
        </p:nvSpPr>
        <p:spPr>
          <a:xfrm>
            <a:off x="912240" y="1268280"/>
            <a:ext cx="9187920" cy="341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pic>
        <p:nvPicPr>
          <p:cNvPr id="211" name="Picture 19" descr="Logo_TUC_de_RGB"/>
          <p:cNvPicPr/>
          <p:nvPr/>
        </p:nvPicPr>
        <p:blipFill>
          <a:blip r:embed="rId2"/>
          <a:stretch/>
        </p:blipFill>
        <p:spPr>
          <a:xfrm>
            <a:off x="0" y="0"/>
            <a:ext cx="3031920" cy="541800"/>
          </a:xfrm>
          <a:prstGeom prst="rect">
            <a:avLst/>
          </a:prstGeom>
          <a:ln w="0">
            <a:noFill/>
          </a:ln>
        </p:spPr>
      </p:pic>
      <p:pic>
        <p:nvPicPr>
          <p:cNvPr id="212" name="Grafik 2" descr=""/>
          <p:cNvPicPr/>
          <p:nvPr/>
        </p:nvPicPr>
        <p:blipFill>
          <a:blip r:embed="rId3"/>
          <a:stretch/>
        </p:blipFill>
        <p:spPr>
          <a:xfrm>
            <a:off x="7430400" y="134640"/>
            <a:ext cx="3677760" cy="493920"/>
          </a:xfrm>
          <a:prstGeom prst="rect">
            <a:avLst/>
          </a:prstGeom>
          <a:ln w="0">
            <a:noFill/>
          </a:ln>
        </p:spPr>
      </p:pic>
      <p:sp>
        <p:nvSpPr>
          <p:cNvPr id="213" name="CustomShape 4"/>
          <p:cNvSpPr/>
          <p:nvPr/>
        </p:nvSpPr>
        <p:spPr>
          <a:xfrm>
            <a:off x="11444760" y="0"/>
            <a:ext cx="721080" cy="682992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214" name="CustomShape 5"/>
          <p:cNvSpPr/>
          <p:nvPr/>
        </p:nvSpPr>
        <p:spPr>
          <a:xfrm>
            <a:off x="11438640" y="6453360"/>
            <a:ext cx="73800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</a:pPr>
            <a:fld id="{56669089-E590-473E-9B6F-32774D316ED5}" type="slidenum">
              <a:rPr b="0" lang="en-US" sz="1800" spc="-1" strike="noStrike">
                <a:solidFill>
                  <a:srgbClr val="808080"/>
                </a:solidFill>
                <a:latin typeface="Arial"/>
                <a:ea typeface="DejaVu Sans"/>
              </a:rPr>
              <a:t>16</a:t>
            </a:fld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5" name="CustomShape 6"/>
          <p:cNvSpPr/>
          <p:nvPr/>
        </p:nvSpPr>
        <p:spPr>
          <a:xfrm>
            <a:off x="0" y="6642720"/>
            <a:ext cx="12164040" cy="21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</a:pPr>
            <a:r>
              <a:rPr b="0" lang="en-US" sz="800" spc="-1" strike="noStrike">
                <a:solidFill>
                  <a:srgbClr val="a6a6a6"/>
                </a:solidFill>
                <a:latin typeface="DejaVu Sans"/>
                <a:ea typeface="DejaVu Sans"/>
              </a:rPr>
              <a:t>The Limits to Growth – TU Clausthal</a:t>
            </a:r>
            <a:endParaRPr b="0" lang="en-GB" sz="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08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1666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8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08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1666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9" r:id="rId4"/>
  </p:sldLayoutIdLst>
</p:sldMaster>
</file>

<file path=ppt/slideMasters/slideMaster17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CustomShape 1"/>
          <p:cNvSpPr/>
          <p:nvPr/>
        </p:nvSpPr>
        <p:spPr>
          <a:xfrm>
            <a:off x="11444760" y="0"/>
            <a:ext cx="721080" cy="682992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223" name="CustomShape 2"/>
          <p:cNvSpPr/>
          <p:nvPr/>
        </p:nvSpPr>
        <p:spPr>
          <a:xfrm>
            <a:off x="11438640" y="6453360"/>
            <a:ext cx="73800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</a:pPr>
            <a:fld id="{E88A8B35-F144-447E-B3E0-77837AB30C2E}" type="slidenum">
              <a:rPr b="0" lang="en-US" sz="1800" spc="-1" strike="noStrike">
                <a:solidFill>
                  <a:srgbClr val="808080"/>
                </a:solidFill>
                <a:latin typeface="Arial"/>
                <a:ea typeface="DejaVu Sans"/>
              </a:rPr>
              <a:t>16</a:t>
            </a:fld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4" name="CustomShape 3"/>
          <p:cNvSpPr/>
          <p:nvPr/>
        </p:nvSpPr>
        <p:spPr>
          <a:xfrm>
            <a:off x="912240" y="1268280"/>
            <a:ext cx="9187920" cy="341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pic>
        <p:nvPicPr>
          <p:cNvPr id="225" name="Picture 19" descr="Logo_TUC_de_RGB"/>
          <p:cNvPicPr/>
          <p:nvPr/>
        </p:nvPicPr>
        <p:blipFill>
          <a:blip r:embed="rId2"/>
          <a:stretch/>
        </p:blipFill>
        <p:spPr>
          <a:xfrm>
            <a:off x="0" y="0"/>
            <a:ext cx="3031920" cy="541800"/>
          </a:xfrm>
          <a:prstGeom prst="rect">
            <a:avLst/>
          </a:prstGeom>
          <a:ln w="0">
            <a:noFill/>
          </a:ln>
        </p:spPr>
      </p:pic>
      <p:pic>
        <p:nvPicPr>
          <p:cNvPr id="226" name="Grafik 2" descr=""/>
          <p:cNvPicPr/>
          <p:nvPr/>
        </p:nvPicPr>
        <p:blipFill>
          <a:blip r:embed="rId3"/>
          <a:stretch/>
        </p:blipFill>
        <p:spPr>
          <a:xfrm>
            <a:off x="7430400" y="134640"/>
            <a:ext cx="3677760" cy="493920"/>
          </a:xfrm>
          <a:prstGeom prst="rect">
            <a:avLst/>
          </a:prstGeom>
          <a:ln w="0">
            <a:noFill/>
          </a:ln>
        </p:spPr>
      </p:pic>
      <p:sp>
        <p:nvSpPr>
          <p:cNvPr id="227" name="CustomShape 4"/>
          <p:cNvSpPr/>
          <p:nvPr/>
        </p:nvSpPr>
        <p:spPr>
          <a:xfrm>
            <a:off x="11444760" y="0"/>
            <a:ext cx="721080" cy="682992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228" name="CustomShape 5"/>
          <p:cNvSpPr/>
          <p:nvPr/>
        </p:nvSpPr>
        <p:spPr>
          <a:xfrm>
            <a:off x="11438640" y="6453360"/>
            <a:ext cx="73800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</a:pPr>
            <a:fld id="{3EF89A95-999B-4E6B-8BE7-898420F033B8}" type="slidenum">
              <a:rPr b="0" lang="en-US" sz="1800" spc="-1" strike="noStrike">
                <a:solidFill>
                  <a:srgbClr val="808080"/>
                </a:solidFill>
                <a:latin typeface="Arial"/>
                <a:ea typeface="DejaVu Sans"/>
              </a:rPr>
              <a:t>16</a:t>
            </a:fld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9" name="CustomShape 6"/>
          <p:cNvSpPr/>
          <p:nvPr/>
        </p:nvSpPr>
        <p:spPr>
          <a:xfrm>
            <a:off x="0" y="6642720"/>
            <a:ext cx="12164040" cy="21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</a:pPr>
            <a:r>
              <a:rPr b="0" lang="en-US" sz="800" spc="-1" strike="noStrike">
                <a:solidFill>
                  <a:srgbClr val="a6a6a6"/>
                </a:solidFill>
                <a:latin typeface="DejaVu Sans"/>
                <a:ea typeface="DejaVu Sans"/>
              </a:rPr>
              <a:t>The Limits to Growth – TU Clausthal</a:t>
            </a:r>
            <a:endParaRPr b="0" lang="en-GB" sz="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392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1666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2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392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1666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3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392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1666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4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392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1666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81" r:id="rId4"/>
  </p:sldLayoutIdLst>
</p:sldMaster>
</file>

<file path=ppt/slideMasters/slideMaster18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CustomShape 1"/>
          <p:cNvSpPr/>
          <p:nvPr/>
        </p:nvSpPr>
        <p:spPr>
          <a:xfrm>
            <a:off x="11444760" y="0"/>
            <a:ext cx="721080" cy="682992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241" name="CustomShape 2"/>
          <p:cNvSpPr/>
          <p:nvPr/>
        </p:nvSpPr>
        <p:spPr>
          <a:xfrm>
            <a:off x="11438640" y="6453360"/>
            <a:ext cx="73800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</a:pPr>
            <a:fld id="{2818CF39-A6A8-4E90-98FF-12121E12A1EF}" type="slidenum">
              <a:rPr b="0" lang="en-US" sz="1800" spc="-1" strike="noStrike">
                <a:solidFill>
                  <a:srgbClr val="808080"/>
                </a:solidFill>
                <a:latin typeface="Arial"/>
                <a:ea typeface="DejaVu Sans"/>
              </a:rPr>
              <a:t>16</a:t>
            </a:fld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2" name="CustomShape 3"/>
          <p:cNvSpPr/>
          <p:nvPr/>
        </p:nvSpPr>
        <p:spPr>
          <a:xfrm>
            <a:off x="912240" y="1268280"/>
            <a:ext cx="9187920" cy="341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pic>
        <p:nvPicPr>
          <p:cNvPr id="243" name="Picture 19" descr="Logo_TUC_de_RGB"/>
          <p:cNvPicPr/>
          <p:nvPr/>
        </p:nvPicPr>
        <p:blipFill>
          <a:blip r:embed="rId2"/>
          <a:stretch/>
        </p:blipFill>
        <p:spPr>
          <a:xfrm>
            <a:off x="0" y="0"/>
            <a:ext cx="3031920" cy="541800"/>
          </a:xfrm>
          <a:prstGeom prst="rect">
            <a:avLst/>
          </a:prstGeom>
          <a:ln w="0">
            <a:noFill/>
          </a:ln>
        </p:spPr>
      </p:pic>
      <p:pic>
        <p:nvPicPr>
          <p:cNvPr id="244" name="Grafik 2" descr=""/>
          <p:cNvPicPr/>
          <p:nvPr/>
        </p:nvPicPr>
        <p:blipFill>
          <a:blip r:embed="rId3"/>
          <a:stretch/>
        </p:blipFill>
        <p:spPr>
          <a:xfrm>
            <a:off x="7430400" y="134640"/>
            <a:ext cx="3677760" cy="493920"/>
          </a:xfrm>
          <a:prstGeom prst="rect">
            <a:avLst/>
          </a:prstGeom>
          <a:ln w="0">
            <a:noFill/>
          </a:ln>
        </p:spPr>
      </p:pic>
      <p:sp>
        <p:nvSpPr>
          <p:cNvPr id="245" name="CustomShape 4"/>
          <p:cNvSpPr/>
          <p:nvPr/>
        </p:nvSpPr>
        <p:spPr>
          <a:xfrm>
            <a:off x="11444760" y="0"/>
            <a:ext cx="721080" cy="682992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246" name="CustomShape 5"/>
          <p:cNvSpPr/>
          <p:nvPr/>
        </p:nvSpPr>
        <p:spPr>
          <a:xfrm>
            <a:off x="11438640" y="6453360"/>
            <a:ext cx="73800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</a:pPr>
            <a:fld id="{10178B56-234D-4439-954D-1E6EFBBCCFD7}" type="slidenum">
              <a:rPr b="0" lang="en-US" sz="1800" spc="-1" strike="noStrike">
                <a:solidFill>
                  <a:srgbClr val="808080"/>
                </a:solidFill>
                <a:latin typeface="Arial"/>
                <a:ea typeface="DejaVu Sans"/>
              </a:rPr>
              <a:t>16</a:t>
            </a:fld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7" name="CustomShape 6"/>
          <p:cNvSpPr/>
          <p:nvPr/>
        </p:nvSpPr>
        <p:spPr>
          <a:xfrm>
            <a:off x="0" y="6642720"/>
            <a:ext cx="12164040" cy="21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</a:pPr>
            <a:r>
              <a:rPr b="0" lang="en-US" sz="800" spc="-1" strike="noStrike">
                <a:solidFill>
                  <a:srgbClr val="a6a6a6"/>
                </a:solidFill>
                <a:latin typeface="DejaVu Sans"/>
                <a:ea typeface="DejaVu Sans"/>
              </a:rPr>
              <a:t>The Limits to Growth – TU Clausthal</a:t>
            </a:r>
            <a:endParaRPr b="0" lang="en-GB" sz="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268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62222" lnSpcReduction="20000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0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268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62222" lnSpcReduction="20000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1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268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62222" lnSpcReduction="20000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2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268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62222" lnSpcReduction="20000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3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268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62222" lnSpcReduction="20000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4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268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62222" lnSpcReduction="20000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83" r:id="rId4"/>
  </p:sldLayoutIdLst>
</p:sldMaster>
</file>

<file path=ppt/slideMasters/slideMaster19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CustomShape 1"/>
          <p:cNvSpPr/>
          <p:nvPr/>
        </p:nvSpPr>
        <p:spPr>
          <a:xfrm>
            <a:off x="11444760" y="0"/>
            <a:ext cx="721080" cy="682992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256" name="CustomShape 2"/>
          <p:cNvSpPr/>
          <p:nvPr/>
        </p:nvSpPr>
        <p:spPr>
          <a:xfrm>
            <a:off x="11438640" y="6453360"/>
            <a:ext cx="73800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</a:pPr>
            <a:fld id="{676C2D3F-8F29-4B9D-978F-9B0492689B4A}" type="slidenum">
              <a:rPr b="0" lang="en-US" sz="1800" spc="-1" strike="noStrike">
                <a:solidFill>
                  <a:srgbClr val="808080"/>
                </a:solidFill>
                <a:latin typeface="Arial"/>
                <a:ea typeface="DejaVu Sans"/>
              </a:rPr>
              <a:t>16</a:t>
            </a:fld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7" name="CustomShape 3"/>
          <p:cNvSpPr/>
          <p:nvPr/>
        </p:nvSpPr>
        <p:spPr>
          <a:xfrm>
            <a:off x="912240" y="1268280"/>
            <a:ext cx="9187920" cy="341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pic>
        <p:nvPicPr>
          <p:cNvPr id="258" name="Picture 19" descr="Logo_TUC_de_RGB"/>
          <p:cNvPicPr/>
          <p:nvPr/>
        </p:nvPicPr>
        <p:blipFill>
          <a:blip r:embed="rId2"/>
          <a:stretch/>
        </p:blipFill>
        <p:spPr>
          <a:xfrm>
            <a:off x="0" y="0"/>
            <a:ext cx="3031920" cy="541800"/>
          </a:xfrm>
          <a:prstGeom prst="rect">
            <a:avLst/>
          </a:prstGeom>
          <a:ln w="0">
            <a:noFill/>
          </a:ln>
        </p:spPr>
      </p:pic>
      <p:pic>
        <p:nvPicPr>
          <p:cNvPr id="259" name="Grafik 2" descr=""/>
          <p:cNvPicPr/>
          <p:nvPr/>
        </p:nvPicPr>
        <p:blipFill>
          <a:blip r:embed="rId3"/>
          <a:stretch/>
        </p:blipFill>
        <p:spPr>
          <a:xfrm>
            <a:off x="7430400" y="134640"/>
            <a:ext cx="3677760" cy="493920"/>
          </a:xfrm>
          <a:prstGeom prst="rect">
            <a:avLst/>
          </a:prstGeom>
          <a:ln w="0">
            <a:noFill/>
          </a:ln>
        </p:spPr>
      </p:pic>
      <p:sp>
        <p:nvSpPr>
          <p:cNvPr id="260" name="CustomShape 4"/>
          <p:cNvSpPr/>
          <p:nvPr/>
        </p:nvSpPr>
        <p:spPr>
          <a:xfrm>
            <a:off x="11444760" y="0"/>
            <a:ext cx="721080" cy="682992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261" name="CustomShape 5"/>
          <p:cNvSpPr/>
          <p:nvPr/>
        </p:nvSpPr>
        <p:spPr>
          <a:xfrm>
            <a:off x="11438640" y="6453360"/>
            <a:ext cx="73800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</a:pPr>
            <a:fld id="{9D821170-FA68-483E-92CF-F8D803ED0573}" type="slidenum">
              <a:rPr b="0" lang="en-US" sz="1800" spc="-1" strike="noStrike">
                <a:solidFill>
                  <a:srgbClr val="808080"/>
                </a:solidFill>
                <a:latin typeface="Arial"/>
                <a:ea typeface="DejaVu Sans"/>
              </a:rPr>
              <a:t>16</a:t>
            </a:fld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2" name="CustomShape 6"/>
          <p:cNvSpPr/>
          <p:nvPr/>
        </p:nvSpPr>
        <p:spPr>
          <a:xfrm>
            <a:off x="0" y="6642720"/>
            <a:ext cx="12164040" cy="21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</a:pPr>
            <a:r>
              <a:rPr b="0" lang="en-US" sz="800" spc="-1" strike="noStrike">
                <a:solidFill>
                  <a:srgbClr val="a6a6a6"/>
                </a:solidFill>
                <a:latin typeface="DejaVu Sans"/>
                <a:ea typeface="DejaVu Sans"/>
              </a:rPr>
              <a:t>The Limits to Growth – TU Clausthal</a:t>
            </a:r>
            <a:endParaRPr b="0" lang="en-GB" sz="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en-GB" sz="44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GB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32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2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2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20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20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85" r:id="rId4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CustomShape 1"/>
          <p:cNvSpPr/>
          <p:nvPr/>
        </p:nvSpPr>
        <p:spPr>
          <a:xfrm>
            <a:off x="11444760" y="0"/>
            <a:ext cx="721080" cy="682992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17" name="CustomShape 2"/>
          <p:cNvSpPr/>
          <p:nvPr/>
        </p:nvSpPr>
        <p:spPr>
          <a:xfrm>
            <a:off x="11438640" y="6453360"/>
            <a:ext cx="73800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</a:pPr>
            <a:fld id="{2148C6A1-BE76-47CA-B165-D9D890282402}" type="slidenum">
              <a:rPr b="0" lang="en-US" sz="1800" spc="-1" strike="noStrike">
                <a:solidFill>
                  <a:srgbClr val="808080"/>
                </a:solidFill>
                <a:latin typeface="Arial"/>
                <a:ea typeface="DejaVu Sans"/>
              </a:rPr>
              <a:t>16</a:t>
            </a:fld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" name="CustomShape 3"/>
          <p:cNvSpPr/>
          <p:nvPr/>
        </p:nvSpPr>
        <p:spPr>
          <a:xfrm>
            <a:off x="912240" y="1268280"/>
            <a:ext cx="9187920" cy="341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pic>
        <p:nvPicPr>
          <p:cNvPr id="19" name="Picture 19" descr="Logo_TUC_de_RGB"/>
          <p:cNvPicPr/>
          <p:nvPr/>
        </p:nvPicPr>
        <p:blipFill>
          <a:blip r:embed="rId2"/>
          <a:stretch/>
        </p:blipFill>
        <p:spPr>
          <a:xfrm>
            <a:off x="0" y="0"/>
            <a:ext cx="3031920" cy="541800"/>
          </a:xfrm>
          <a:prstGeom prst="rect">
            <a:avLst/>
          </a:prstGeom>
          <a:ln w="0">
            <a:noFill/>
          </a:ln>
        </p:spPr>
      </p:pic>
      <p:pic>
        <p:nvPicPr>
          <p:cNvPr id="20" name="Grafik 2" descr=""/>
          <p:cNvPicPr/>
          <p:nvPr/>
        </p:nvPicPr>
        <p:blipFill>
          <a:blip r:embed="rId3"/>
          <a:stretch/>
        </p:blipFill>
        <p:spPr>
          <a:xfrm>
            <a:off x="7430400" y="134640"/>
            <a:ext cx="3677760" cy="493920"/>
          </a:xfrm>
          <a:prstGeom prst="rect">
            <a:avLst/>
          </a:prstGeom>
          <a:ln w="0">
            <a:noFill/>
          </a:ln>
        </p:spPr>
      </p:pic>
      <p:sp>
        <p:nvSpPr>
          <p:cNvPr id="21" name="CustomShape 4"/>
          <p:cNvSpPr/>
          <p:nvPr/>
        </p:nvSpPr>
        <p:spPr>
          <a:xfrm>
            <a:off x="912240" y="1268280"/>
            <a:ext cx="9187920" cy="341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sp>
        <p:nvSpPr>
          <p:cNvPr id="22" name="CustomShape 5"/>
          <p:cNvSpPr/>
          <p:nvPr/>
        </p:nvSpPr>
        <p:spPr>
          <a:xfrm>
            <a:off x="11444760" y="0"/>
            <a:ext cx="721080" cy="682992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23" name="CustomShape 6"/>
          <p:cNvSpPr/>
          <p:nvPr/>
        </p:nvSpPr>
        <p:spPr>
          <a:xfrm>
            <a:off x="0" y="6642720"/>
            <a:ext cx="12164040" cy="21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</a:pPr>
            <a:r>
              <a:rPr b="0" lang="en-US" sz="800" spc="-1" strike="noStrike">
                <a:solidFill>
                  <a:srgbClr val="a6a6a6"/>
                </a:solidFill>
                <a:latin typeface="DejaVu Sans"/>
                <a:ea typeface="DejaVu Sans"/>
              </a:rPr>
              <a:t>The Limits to Growth – TU Clausthal</a:t>
            </a:r>
            <a:endParaRPr b="0" lang="en-GB" sz="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3920" cy="3976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392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1666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392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1666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51" r:id="rId4"/>
  </p:sldLayoutIdLst>
</p:sldMaster>
</file>

<file path=ppt/slideMasters/slideMaster20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CustomShape 1"/>
          <p:cNvSpPr/>
          <p:nvPr/>
        </p:nvSpPr>
        <p:spPr>
          <a:xfrm>
            <a:off x="11444760" y="0"/>
            <a:ext cx="721080" cy="682992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266" name="CustomShape 2"/>
          <p:cNvSpPr/>
          <p:nvPr/>
        </p:nvSpPr>
        <p:spPr>
          <a:xfrm>
            <a:off x="11438640" y="6453360"/>
            <a:ext cx="73800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</a:pPr>
            <a:fld id="{33B8CB2D-F399-4E91-BA26-ED29BDE45C22}" type="slidenum">
              <a:rPr b="0" lang="en-US" sz="1800" spc="-1" strike="noStrike">
                <a:solidFill>
                  <a:srgbClr val="808080"/>
                </a:solidFill>
                <a:latin typeface="Arial"/>
                <a:ea typeface="DejaVu Sans"/>
              </a:rPr>
              <a:t>16</a:t>
            </a:fld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7" name="CustomShape 3"/>
          <p:cNvSpPr/>
          <p:nvPr/>
        </p:nvSpPr>
        <p:spPr>
          <a:xfrm>
            <a:off x="912240" y="1268280"/>
            <a:ext cx="9187920" cy="341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pic>
        <p:nvPicPr>
          <p:cNvPr id="268" name="Picture 19" descr="Logo_TUC_de_RGB"/>
          <p:cNvPicPr/>
          <p:nvPr/>
        </p:nvPicPr>
        <p:blipFill>
          <a:blip r:embed="rId2"/>
          <a:stretch/>
        </p:blipFill>
        <p:spPr>
          <a:xfrm>
            <a:off x="0" y="0"/>
            <a:ext cx="3031920" cy="541800"/>
          </a:xfrm>
          <a:prstGeom prst="rect">
            <a:avLst/>
          </a:prstGeom>
          <a:ln w="0">
            <a:noFill/>
          </a:ln>
        </p:spPr>
      </p:pic>
      <p:pic>
        <p:nvPicPr>
          <p:cNvPr id="269" name="Grafik 2" descr=""/>
          <p:cNvPicPr/>
          <p:nvPr/>
        </p:nvPicPr>
        <p:blipFill>
          <a:blip r:embed="rId3"/>
          <a:stretch/>
        </p:blipFill>
        <p:spPr>
          <a:xfrm>
            <a:off x="7430400" y="134640"/>
            <a:ext cx="3677760" cy="493920"/>
          </a:xfrm>
          <a:prstGeom prst="rect">
            <a:avLst/>
          </a:prstGeom>
          <a:ln w="0">
            <a:noFill/>
          </a:ln>
        </p:spPr>
      </p:pic>
      <p:sp>
        <p:nvSpPr>
          <p:cNvPr id="270" name="CustomShape 4"/>
          <p:cNvSpPr/>
          <p:nvPr/>
        </p:nvSpPr>
        <p:spPr>
          <a:xfrm>
            <a:off x="11444760" y="0"/>
            <a:ext cx="721080" cy="682992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271" name="CustomShape 5"/>
          <p:cNvSpPr/>
          <p:nvPr/>
        </p:nvSpPr>
        <p:spPr>
          <a:xfrm>
            <a:off x="11438640" y="6453360"/>
            <a:ext cx="73800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</a:pPr>
            <a:fld id="{166FA82D-F467-4A89-BB31-8FC092BD439C}" type="slidenum">
              <a:rPr b="0" lang="en-US" sz="1800" spc="-1" strike="noStrike">
                <a:solidFill>
                  <a:srgbClr val="808080"/>
                </a:solidFill>
                <a:latin typeface="Arial"/>
                <a:ea typeface="DejaVu Sans"/>
              </a:rPr>
              <a:t>16</a:t>
            </a:fld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2" name="CustomShape 6"/>
          <p:cNvSpPr/>
          <p:nvPr/>
        </p:nvSpPr>
        <p:spPr>
          <a:xfrm>
            <a:off x="0" y="6642720"/>
            <a:ext cx="12164040" cy="21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</a:pPr>
            <a:r>
              <a:rPr b="0" lang="en-US" sz="800" spc="-1" strike="noStrike">
                <a:solidFill>
                  <a:srgbClr val="a6a6a6"/>
                </a:solidFill>
                <a:latin typeface="DejaVu Sans"/>
                <a:ea typeface="DejaVu Sans"/>
              </a:rPr>
              <a:t>The Limits to Growth – TU Clausthal</a:t>
            </a:r>
            <a:endParaRPr b="0" lang="en-GB" sz="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87" r:id="rId4"/>
  </p:sldLayoutIdLst>
</p:sldMaster>
</file>

<file path=ppt/slideMasters/slideMaster2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CustomShape 1"/>
          <p:cNvSpPr/>
          <p:nvPr/>
        </p:nvSpPr>
        <p:spPr>
          <a:xfrm>
            <a:off x="11444760" y="0"/>
            <a:ext cx="721080" cy="682992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277" name="CustomShape 2"/>
          <p:cNvSpPr/>
          <p:nvPr/>
        </p:nvSpPr>
        <p:spPr>
          <a:xfrm>
            <a:off x="11438640" y="6453360"/>
            <a:ext cx="73800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</a:pPr>
            <a:fld id="{95B5422B-13FF-4108-B310-DA4650D4CA48}" type="slidenum">
              <a:rPr b="0" lang="en-US" sz="1800" spc="-1" strike="noStrike">
                <a:solidFill>
                  <a:srgbClr val="808080"/>
                </a:solidFill>
                <a:latin typeface="Arial"/>
                <a:ea typeface="DejaVu Sans"/>
              </a:rPr>
              <a:t>16</a:t>
            </a:fld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8" name="CustomShape 3"/>
          <p:cNvSpPr/>
          <p:nvPr/>
        </p:nvSpPr>
        <p:spPr>
          <a:xfrm>
            <a:off x="912240" y="1268280"/>
            <a:ext cx="9187920" cy="341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pic>
        <p:nvPicPr>
          <p:cNvPr id="279" name="Picture 19" descr="Logo_TUC_de_RGB"/>
          <p:cNvPicPr/>
          <p:nvPr/>
        </p:nvPicPr>
        <p:blipFill>
          <a:blip r:embed="rId2"/>
          <a:stretch/>
        </p:blipFill>
        <p:spPr>
          <a:xfrm>
            <a:off x="0" y="0"/>
            <a:ext cx="3031920" cy="541800"/>
          </a:xfrm>
          <a:prstGeom prst="rect">
            <a:avLst/>
          </a:prstGeom>
          <a:ln w="0">
            <a:noFill/>
          </a:ln>
        </p:spPr>
      </p:pic>
      <p:pic>
        <p:nvPicPr>
          <p:cNvPr id="280" name="Grafik 2" descr=""/>
          <p:cNvPicPr/>
          <p:nvPr/>
        </p:nvPicPr>
        <p:blipFill>
          <a:blip r:embed="rId3"/>
          <a:stretch/>
        </p:blipFill>
        <p:spPr>
          <a:xfrm>
            <a:off x="7430400" y="134640"/>
            <a:ext cx="3677760" cy="493920"/>
          </a:xfrm>
          <a:prstGeom prst="rect">
            <a:avLst/>
          </a:prstGeom>
          <a:ln w="0">
            <a:noFill/>
          </a:ln>
        </p:spPr>
      </p:pic>
      <p:sp>
        <p:nvSpPr>
          <p:cNvPr id="281" name="CustomShape 4"/>
          <p:cNvSpPr/>
          <p:nvPr/>
        </p:nvSpPr>
        <p:spPr>
          <a:xfrm>
            <a:off x="11444760" y="0"/>
            <a:ext cx="721080" cy="682992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282" name="CustomShape 5"/>
          <p:cNvSpPr/>
          <p:nvPr/>
        </p:nvSpPr>
        <p:spPr>
          <a:xfrm>
            <a:off x="11438640" y="6453360"/>
            <a:ext cx="73800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</a:pPr>
            <a:fld id="{2FA48258-6AC9-4795-A231-258351B2E2DD}" type="slidenum">
              <a:rPr b="0" lang="en-US" sz="1800" spc="-1" strike="noStrike">
                <a:solidFill>
                  <a:srgbClr val="808080"/>
                </a:solidFill>
                <a:latin typeface="Arial"/>
                <a:ea typeface="DejaVu Sans"/>
              </a:rPr>
              <a:t>16</a:t>
            </a:fld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3" name="CustomShape 6"/>
          <p:cNvSpPr/>
          <p:nvPr/>
        </p:nvSpPr>
        <p:spPr>
          <a:xfrm>
            <a:off x="0" y="6642720"/>
            <a:ext cx="12164040" cy="21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</a:pPr>
            <a:r>
              <a:rPr b="0" lang="en-US" sz="800" spc="-1" strike="noStrike">
                <a:solidFill>
                  <a:srgbClr val="a6a6a6"/>
                </a:solidFill>
                <a:latin typeface="DejaVu Sans"/>
                <a:ea typeface="DejaVu Sans"/>
              </a:rPr>
              <a:t>The Limits to Growth – TU Clausthal</a:t>
            </a:r>
            <a:endParaRPr b="0" lang="en-GB" sz="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080" cy="3976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89" r:id="rId4"/>
  </p:sldLayoutIdLst>
</p:sldMaster>
</file>

<file path=ppt/slideMasters/slideMaster2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CustomShape 1"/>
          <p:cNvSpPr/>
          <p:nvPr/>
        </p:nvSpPr>
        <p:spPr>
          <a:xfrm>
            <a:off x="11444760" y="0"/>
            <a:ext cx="721080" cy="682992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289" name="CustomShape 2"/>
          <p:cNvSpPr/>
          <p:nvPr/>
        </p:nvSpPr>
        <p:spPr>
          <a:xfrm>
            <a:off x="11438640" y="6453360"/>
            <a:ext cx="73800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</a:pPr>
            <a:fld id="{05A70389-D431-41E8-A9A6-FA4F7A388FD7}" type="slidenum">
              <a:rPr b="0" lang="en-US" sz="1800" spc="-1" strike="noStrike">
                <a:solidFill>
                  <a:srgbClr val="808080"/>
                </a:solidFill>
                <a:latin typeface="Arial"/>
                <a:ea typeface="DejaVu Sans"/>
              </a:rPr>
              <a:t>16</a:t>
            </a:fld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90" name="CustomShape 3"/>
          <p:cNvSpPr/>
          <p:nvPr/>
        </p:nvSpPr>
        <p:spPr>
          <a:xfrm>
            <a:off x="912240" y="1268280"/>
            <a:ext cx="9187920" cy="341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pic>
        <p:nvPicPr>
          <p:cNvPr id="291" name="Picture 19" descr="Logo_TUC_de_RGB"/>
          <p:cNvPicPr/>
          <p:nvPr/>
        </p:nvPicPr>
        <p:blipFill>
          <a:blip r:embed="rId2"/>
          <a:stretch/>
        </p:blipFill>
        <p:spPr>
          <a:xfrm>
            <a:off x="0" y="0"/>
            <a:ext cx="3031920" cy="541800"/>
          </a:xfrm>
          <a:prstGeom prst="rect">
            <a:avLst/>
          </a:prstGeom>
          <a:ln w="0">
            <a:noFill/>
          </a:ln>
        </p:spPr>
      </p:pic>
      <p:pic>
        <p:nvPicPr>
          <p:cNvPr id="292" name="Grafik 2" descr=""/>
          <p:cNvPicPr/>
          <p:nvPr/>
        </p:nvPicPr>
        <p:blipFill>
          <a:blip r:embed="rId3"/>
          <a:stretch/>
        </p:blipFill>
        <p:spPr>
          <a:xfrm>
            <a:off x="7430400" y="134640"/>
            <a:ext cx="3677760" cy="493920"/>
          </a:xfrm>
          <a:prstGeom prst="rect">
            <a:avLst/>
          </a:prstGeom>
          <a:ln w="0">
            <a:noFill/>
          </a:ln>
        </p:spPr>
      </p:pic>
      <p:sp>
        <p:nvSpPr>
          <p:cNvPr id="293" name="CustomShape 4"/>
          <p:cNvSpPr/>
          <p:nvPr/>
        </p:nvSpPr>
        <p:spPr>
          <a:xfrm>
            <a:off x="11444760" y="0"/>
            <a:ext cx="721080" cy="682992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294" name="CustomShape 5"/>
          <p:cNvSpPr/>
          <p:nvPr/>
        </p:nvSpPr>
        <p:spPr>
          <a:xfrm>
            <a:off x="11438640" y="6453360"/>
            <a:ext cx="73800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</a:pPr>
            <a:fld id="{BE14C05E-8EBA-486A-9C2A-99C3FFEF3043}" type="slidenum">
              <a:rPr b="0" lang="en-US" sz="1800" spc="-1" strike="noStrike">
                <a:solidFill>
                  <a:srgbClr val="808080"/>
                </a:solidFill>
                <a:latin typeface="Arial"/>
                <a:ea typeface="DejaVu Sans"/>
              </a:rPr>
              <a:t>16</a:t>
            </a:fld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95" name="CustomShape 6"/>
          <p:cNvSpPr/>
          <p:nvPr/>
        </p:nvSpPr>
        <p:spPr>
          <a:xfrm>
            <a:off x="0" y="6642720"/>
            <a:ext cx="12164040" cy="21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</a:pPr>
            <a:r>
              <a:rPr b="0" lang="en-US" sz="800" spc="-1" strike="noStrike">
                <a:solidFill>
                  <a:srgbClr val="a6a6a6"/>
                </a:solidFill>
                <a:latin typeface="DejaVu Sans"/>
                <a:ea typeface="DejaVu Sans"/>
              </a:rPr>
              <a:t>The Limits to Growth – TU Clausthal</a:t>
            </a:r>
            <a:endParaRPr b="0" lang="en-GB" sz="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9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9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3920" cy="3976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98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3920" cy="3976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91" r:id="rId4"/>
  </p:sldLayoutIdLst>
</p:sldMaster>
</file>

<file path=ppt/slideMasters/slideMaster2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CustomShape 1"/>
          <p:cNvSpPr/>
          <p:nvPr/>
        </p:nvSpPr>
        <p:spPr>
          <a:xfrm>
            <a:off x="11444760" y="0"/>
            <a:ext cx="721080" cy="682992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303" name="CustomShape 2"/>
          <p:cNvSpPr/>
          <p:nvPr/>
        </p:nvSpPr>
        <p:spPr>
          <a:xfrm>
            <a:off x="11438640" y="6453360"/>
            <a:ext cx="73800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</a:pPr>
            <a:fld id="{80FAA0A1-B47E-4E77-B073-AFF091BFCAFB}" type="slidenum">
              <a:rPr b="0" lang="en-US" sz="1800" spc="-1" strike="noStrike">
                <a:solidFill>
                  <a:srgbClr val="808080"/>
                </a:solidFill>
                <a:latin typeface="Arial"/>
                <a:ea typeface="DejaVu Sans"/>
              </a:rPr>
              <a:t>16</a:t>
            </a:fld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4" name="CustomShape 3"/>
          <p:cNvSpPr/>
          <p:nvPr/>
        </p:nvSpPr>
        <p:spPr>
          <a:xfrm>
            <a:off x="912240" y="1268280"/>
            <a:ext cx="9187920" cy="341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pic>
        <p:nvPicPr>
          <p:cNvPr id="305" name="Picture 19" descr="Logo_TUC_de_RGB"/>
          <p:cNvPicPr/>
          <p:nvPr/>
        </p:nvPicPr>
        <p:blipFill>
          <a:blip r:embed="rId2"/>
          <a:stretch/>
        </p:blipFill>
        <p:spPr>
          <a:xfrm>
            <a:off x="0" y="0"/>
            <a:ext cx="3031920" cy="541800"/>
          </a:xfrm>
          <a:prstGeom prst="rect">
            <a:avLst/>
          </a:prstGeom>
          <a:ln w="0">
            <a:noFill/>
          </a:ln>
        </p:spPr>
      </p:pic>
      <p:pic>
        <p:nvPicPr>
          <p:cNvPr id="306" name="Grafik 2" descr=""/>
          <p:cNvPicPr/>
          <p:nvPr/>
        </p:nvPicPr>
        <p:blipFill>
          <a:blip r:embed="rId3"/>
          <a:stretch/>
        </p:blipFill>
        <p:spPr>
          <a:xfrm>
            <a:off x="7430400" y="134640"/>
            <a:ext cx="3677760" cy="493920"/>
          </a:xfrm>
          <a:prstGeom prst="rect">
            <a:avLst/>
          </a:prstGeom>
          <a:ln w="0">
            <a:noFill/>
          </a:ln>
        </p:spPr>
      </p:pic>
      <p:sp>
        <p:nvSpPr>
          <p:cNvPr id="307" name="CustomShape 4"/>
          <p:cNvSpPr/>
          <p:nvPr/>
        </p:nvSpPr>
        <p:spPr>
          <a:xfrm>
            <a:off x="11444760" y="0"/>
            <a:ext cx="721080" cy="682992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308" name="CustomShape 5"/>
          <p:cNvSpPr/>
          <p:nvPr/>
        </p:nvSpPr>
        <p:spPr>
          <a:xfrm>
            <a:off x="11438640" y="6453360"/>
            <a:ext cx="73800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</a:pPr>
            <a:fld id="{0124397A-CC98-4B2F-B029-6659746351E8}" type="slidenum">
              <a:rPr b="0" lang="en-US" sz="1800" spc="-1" strike="noStrike">
                <a:solidFill>
                  <a:srgbClr val="808080"/>
                </a:solidFill>
                <a:latin typeface="Arial"/>
                <a:ea typeface="DejaVu Sans"/>
              </a:rPr>
              <a:t>16</a:t>
            </a:fld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9" name="CustomShape 6"/>
          <p:cNvSpPr/>
          <p:nvPr/>
        </p:nvSpPr>
        <p:spPr>
          <a:xfrm>
            <a:off x="0" y="6642720"/>
            <a:ext cx="12164040" cy="21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</a:pPr>
            <a:r>
              <a:rPr b="0" lang="en-US" sz="800" spc="-1" strike="noStrike">
                <a:solidFill>
                  <a:srgbClr val="a6a6a6"/>
                </a:solidFill>
                <a:latin typeface="DejaVu Sans"/>
                <a:ea typeface="DejaVu Sans"/>
              </a:rPr>
              <a:t>The Limits to Growth – TU Clausthal</a:t>
            </a:r>
            <a:endParaRPr b="0" lang="en-GB" sz="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1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93" r:id="rId4"/>
  </p:sldLayoutIdLst>
</p:sldMaster>
</file>

<file path=ppt/slideMasters/slideMaster2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CustomShape 1"/>
          <p:cNvSpPr/>
          <p:nvPr/>
        </p:nvSpPr>
        <p:spPr>
          <a:xfrm>
            <a:off x="11444760" y="0"/>
            <a:ext cx="721080" cy="682992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313" name="CustomShape 2"/>
          <p:cNvSpPr/>
          <p:nvPr/>
        </p:nvSpPr>
        <p:spPr>
          <a:xfrm>
            <a:off x="11438640" y="6453360"/>
            <a:ext cx="73800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</a:pPr>
            <a:fld id="{B7B9B273-052B-406F-9DF5-D610E60A318B}" type="slidenum">
              <a:rPr b="0" lang="en-US" sz="1800" spc="-1" strike="noStrike">
                <a:solidFill>
                  <a:srgbClr val="808080"/>
                </a:solidFill>
                <a:latin typeface="Arial"/>
                <a:ea typeface="DejaVu Sans"/>
              </a:rPr>
              <a:t>16</a:t>
            </a:fld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14" name="CustomShape 3"/>
          <p:cNvSpPr/>
          <p:nvPr/>
        </p:nvSpPr>
        <p:spPr>
          <a:xfrm>
            <a:off x="912240" y="1268280"/>
            <a:ext cx="9187920" cy="341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pic>
        <p:nvPicPr>
          <p:cNvPr id="315" name="Picture 19" descr="Logo_TUC_de_RGB"/>
          <p:cNvPicPr/>
          <p:nvPr/>
        </p:nvPicPr>
        <p:blipFill>
          <a:blip r:embed="rId2"/>
          <a:stretch/>
        </p:blipFill>
        <p:spPr>
          <a:xfrm>
            <a:off x="0" y="0"/>
            <a:ext cx="3031920" cy="541800"/>
          </a:xfrm>
          <a:prstGeom prst="rect">
            <a:avLst/>
          </a:prstGeom>
          <a:ln w="0">
            <a:noFill/>
          </a:ln>
        </p:spPr>
      </p:pic>
      <p:pic>
        <p:nvPicPr>
          <p:cNvPr id="316" name="Grafik 2" descr=""/>
          <p:cNvPicPr/>
          <p:nvPr/>
        </p:nvPicPr>
        <p:blipFill>
          <a:blip r:embed="rId3"/>
          <a:stretch/>
        </p:blipFill>
        <p:spPr>
          <a:xfrm>
            <a:off x="7430400" y="134640"/>
            <a:ext cx="3677760" cy="493920"/>
          </a:xfrm>
          <a:prstGeom prst="rect">
            <a:avLst/>
          </a:prstGeom>
          <a:ln w="0">
            <a:noFill/>
          </a:ln>
        </p:spPr>
      </p:pic>
      <p:sp>
        <p:nvSpPr>
          <p:cNvPr id="317" name="CustomShape 4"/>
          <p:cNvSpPr/>
          <p:nvPr/>
        </p:nvSpPr>
        <p:spPr>
          <a:xfrm>
            <a:off x="11444760" y="0"/>
            <a:ext cx="721080" cy="682992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318" name="CustomShape 5"/>
          <p:cNvSpPr/>
          <p:nvPr/>
        </p:nvSpPr>
        <p:spPr>
          <a:xfrm>
            <a:off x="11438640" y="6453360"/>
            <a:ext cx="73800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</a:pPr>
            <a:fld id="{D8C3D5BB-852B-4035-B670-A87D093DEB8D}" type="slidenum">
              <a:rPr b="0" lang="en-US" sz="1800" spc="-1" strike="noStrike">
                <a:solidFill>
                  <a:srgbClr val="808080"/>
                </a:solidFill>
                <a:latin typeface="Arial"/>
                <a:ea typeface="DejaVu Sans"/>
              </a:rPr>
              <a:t>16</a:t>
            </a:fld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19" name="CustomShape 6"/>
          <p:cNvSpPr/>
          <p:nvPr/>
        </p:nvSpPr>
        <p:spPr>
          <a:xfrm>
            <a:off x="0" y="6642720"/>
            <a:ext cx="12164040" cy="21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</a:pPr>
            <a:r>
              <a:rPr b="0" lang="en-US" sz="800" spc="-1" strike="noStrike">
                <a:solidFill>
                  <a:srgbClr val="a6a6a6"/>
                </a:solidFill>
                <a:latin typeface="DejaVu Sans"/>
                <a:ea typeface="DejaVu Sans"/>
              </a:rPr>
              <a:t>The Limits to Growth – TU Clausthal</a:t>
            </a:r>
            <a:endParaRPr b="0" lang="en-GB" sz="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95" r:id="rId4"/>
  </p:sldLayoutIdLst>
</p:sldMaster>
</file>

<file path=ppt/slideMasters/slideMaster25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CustomShape 1"/>
          <p:cNvSpPr/>
          <p:nvPr/>
        </p:nvSpPr>
        <p:spPr>
          <a:xfrm>
            <a:off x="0" y="6642720"/>
            <a:ext cx="12164040" cy="21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</a:pPr>
            <a:r>
              <a:rPr b="0" lang="en-US" sz="800" spc="-1" strike="noStrike">
                <a:solidFill>
                  <a:srgbClr val="a6a6a6"/>
                </a:solidFill>
                <a:latin typeface="DejaVu Sans"/>
                <a:ea typeface="DejaVu Sans"/>
              </a:rPr>
              <a:t>The Limits to Growth – TU Clausthal</a:t>
            </a:r>
            <a:endParaRPr b="0" lang="en-GB" sz="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2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2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392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1666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23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392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1666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24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08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1666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97" r:id="rId2"/>
  </p:sldLayoutIdLst>
</p:sldMaster>
</file>

<file path=ppt/slideMasters/slideMaster26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CustomShape 1"/>
          <p:cNvSpPr/>
          <p:nvPr/>
        </p:nvSpPr>
        <p:spPr>
          <a:xfrm>
            <a:off x="0" y="6642720"/>
            <a:ext cx="12164040" cy="21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</a:pPr>
            <a:r>
              <a:rPr b="0" lang="en-US" sz="800" spc="-1" strike="noStrike">
                <a:solidFill>
                  <a:srgbClr val="a6a6a6"/>
                </a:solidFill>
                <a:latin typeface="DejaVu Sans"/>
                <a:ea typeface="DejaVu Sans"/>
              </a:rPr>
              <a:t>The Limits to Growth – TU Clausthal</a:t>
            </a:r>
            <a:endParaRPr b="0" lang="en-GB" sz="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3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3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08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1666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32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08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1666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99" r:id="rId2"/>
  </p:sldLayoutIdLst>
</p:sldMaster>
</file>

<file path=ppt/slideMasters/slideMaster27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CustomShape 1"/>
          <p:cNvSpPr/>
          <p:nvPr/>
        </p:nvSpPr>
        <p:spPr>
          <a:xfrm>
            <a:off x="0" y="6642720"/>
            <a:ext cx="12164040" cy="21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</a:pPr>
            <a:r>
              <a:rPr b="0" lang="en-US" sz="800" spc="-1" strike="noStrike">
                <a:solidFill>
                  <a:srgbClr val="a6a6a6"/>
                </a:solidFill>
                <a:latin typeface="DejaVu Sans"/>
                <a:ea typeface="DejaVu Sans"/>
              </a:rPr>
              <a:t>The Limits to Growth – TU Clausthal</a:t>
            </a:r>
            <a:endParaRPr b="0" lang="en-GB" sz="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3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3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392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1666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39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392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1666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40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392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1666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41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392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1666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01" r:id="rId2"/>
  </p:sldLayoutIdLst>
</p:sldMaster>
</file>

<file path=ppt/slideMasters/slideMaster28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CustomShape 1"/>
          <p:cNvSpPr/>
          <p:nvPr/>
        </p:nvSpPr>
        <p:spPr>
          <a:xfrm>
            <a:off x="0" y="6642720"/>
            <a:ext cx="12164040" cy="21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</a:pPr>
            <a:r>
              <a:rPr b="0" lang="en-US" sz="800" spc="-1" strike="noStrike">
                <a:solidFill>
                  <a:srgbClr val="a6a6a6"/>
                </a:solidFill>
                <a:latin typeface="DejaVu Sans"/>
                <a:ea typeface="DejaVu Sans"/>
              </a:rPr>
              <a:t>The Limits to Growth – TU Clausthal</a:t>
            </a:r>
            <a:endParaRPr b="0" lang="en-GB" sz="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4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4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268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62222" lnSpcReduction="20000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50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268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62222" lnSpcReduction="20000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51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268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62222" lnSpcReduction="20000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52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268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62222" lnSpcReduction="20000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53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268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62222" lnSpcReduction="20000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54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268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62222" lnSpcReduction="20000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03" r:id="rId2"/>
  </p:sldLayoutIdLst>
</p:sldMaster>
</file>

<file path=ppt/slideMasters/slideMaster29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CustomShape 1"/>
          <p:cNvSpPr/>
          <p:nvPr/>
        </p:nvSpPr>
        <p:spPr>
          <a:xfrm>
            <a:off x="0" y="6642720"/>
            <a:ext cx="12164040" cy="21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</a:pPr>
            <a:r>
              <a:rPr b="0" lang="en-US" sz="800" spc="-1" strike="noStrike">
                <a:solidFill>
                  <a:srgbClr val="a6a6a6"/>
                </a:solidFill>
                <a:latin typeface="DejaVu Sans"/>
                <a:ea typeface="DejaVu Sans"/>
              </a:rPr>
              <a:t>The Limits to Growth – TU Clausthal</a:t>
            </a:r>
            <a:endParaRPr b="0" lang="en-GB" sz="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05" r:id="rId2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CustomShape 1"/>
          <p:cNvSpPr/>
          <p:nvPr/>
        </p:nvSpPr>
        <p:spPr>
          <a:xfrm>
            <a:off x="11444760" y="0"/>
            <a:ext cx="721080" cy="682992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33" name="CustomShape 2"/>
          <p:cNvSpPr/>
          <p:nvPr/>
        </p:nvSpPr>
        <p:spPr>
          <a:xfrm>
            <a:off x="11438640" y="6453360"/>
            <a:ext cx="73800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</a:pPr>
            <a:fld id="{8C483435-6070-48B3-B696-C15D4C752442}" type="slidenum">
              <a:rPr b="0" lang="en-US" sz="1800" spc="-1" strike="noStrike">
                <a:solidFill>
                  <a:srgbClr val="808080"/>
                </a:solidFill>
                <a:latin typeface="Arial"/>
                <a:ea typeface="DejaVu Sans"/>
              </a:rPr>
              <a:t>16</a:t>
            </a:fld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4" name="CustomShape 3"/>
          <p:cNvSpPr/>
          <p:nvPr/>
        </p:nvSpPr>
        <p:spPr>
          <a:xfrm>
            <a:off x="912240" y="1268280"/>
            <a:ext cx="9187920" cy="341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pic>
        <p:nvPicPr>
          <p:cNvPr id="35" name="Picture 19" descr="Logo_TUC_de_RGB"/>
          <p:cNvPicPr/>
          <p:nvPr/>
        </p:nvPicPr>
        <p:blipFill>
          <a:blip r:embed="rId2"/>
          <a:stretch/>
        </p:blipFill>
        <p:spPr>
          <a:xfrm>
            <a:off x="0" y="0"/>
            <a:ext cx="3031920" cy="541800"/>
          </a:xfrm>
          <a:prstGeom prst="rect">
            <a:avLst/>
          </a:prstGeom>
          <a:ln w="0">
            <a:noFill/>
          </a:ln>
        </p:spPr>
      </p:pic>
      <p:pic>
        <p:nvPicPr>
          <p:cNvPr id="36" name="Grafik 2" descr=""/>
          <p:cNvPicPr/>
          <p:nvPr/>
        </p:nvPicPr>
        <p:blipFill>
          <a:blip r:embed="rId3"/>
          <a:stretch/>
        </p:blipFill>
        <p:spPr>
          <a:xfrm>
            <a:off x="7430400" y="134640"/>
            <a:ext cx="3677760" cy="493920"/>
          </a:xfrm>
          <a:prstGeom prst="rect">
            <a:avLst/>
          </a:prstGeom>
          <a:ln w="0">
            <a:noFill/>
          </a:ln>
        </p:spPr>
      </p:pic>
      <p:sp>
        <p:nvSpPr>
          <p:cNvPr id="37" name="CustomShape 4"/>
          <p:cNvSpPr/>
          <p:nvPr/>
        </p:nvSpPr>
        <p:spPr>
          <a:xfrm>
            <a:off x="912240" y="1268280"/>
            <a:ext cx="9187920" cy="341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sp>
        <p:nvSpPr>
          <p:cNvPr id="38" name="CustomShape 5"/>
          <p:cNvSpPr/>
          <p:nvPr/>
        </p:nvSpPr>
        <p:spPr>
          <a:xfrm>
            <a:off x="11444760" y="0"/>
            <a:ext cx="721080" cy="682992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39" name="CustomShape 6"/>
          <p:cNvSpPr/>
          <p:nvPr/>
        </p:nvSpPr>
        <p:spPr>
          <a:xfrm>
            <a:off x="0" y="6642720"/>
            <a:ext cx="12164040" cy="21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</a:pPr>
            <a:r>
              <a:rPr b="0" lang="en-US" sz="800" spc="-1" strike="noStrike">
                <a:solidFill>
                  <a:srgbClr val="a6a6a6"/>
                </a:solidFill>
                <a:latin typeface="DejaVu Sans"/>
                <a:ea typeface="DejaVu Sans"/>
              </a:rPr>
              <a:t>The Limits to Growth – TU Clausthal</a:t>
            </a:r>
            <a:endParaRPr b="0" lang="en-GB" sz="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392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1666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2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392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1666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3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08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1666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53" r:id="rId4"/>
  </p:sldLayoutIdLst>
</p:sldMaster>
</file>

<file path=ppt/slideMasters/slideMaster30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CustomShape 1"/>
          <p:cNvSpPr/>
          <p:nvPr/>
        </p:nvSpPr>
        <p:spPr>
          <a:xfrm>
            <a:off x="0" y="6642720"/>
            <a:ext cx="12164040" cy="21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</a:pPr>
            <a:r>
              <a:rPr b="0" lang="en-US" sz="800" spc="-1" strike="noStrike">
                <a:solidFill>
                  <a:srgbClr val="a6a6a6"/>
                </a:solidFill>
                <a:latin typeface="DejaVu Sans"/>
                <a:ea typeface="DejaVu Sans"/>
              </a:rPr>
              <a:t>The Limits to Growth – TU Clausthal</a:t>
            </a:r>
            <a:endParaRPr b="0" lang="en-GB" sz="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5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07" r:id="rId2"/>
  </p:sldLayoutIdLst>
</p:sldMaster>
</file>

<file path=ppt/slideMasters/slideMaster3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CustomShape 1"/>
          <p:cNvSpPr/>
          <p:nvPr/>
        </p:nvSpPr>
        <p:spPr>
          <a:xfrm>
            <a:off x="0" y="6642720"/>
            <a:ext cx="12164040" cy="21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</a:pPr>
            <a:r>
              <a:rPr b="0" lang="en-US" sz="800" spc="-1" strike="noStrike">
                <a:solidFill>
                  <a:srgbClr val="a6a6a6"/>
                </a:solidFill>
                <a:latin typeface="DejaVu Sans"/>
                <a:ea typeface="DejaVu Sans"/>
              </a:rPr>
              <a:t>The Limits to Growth – TU Clausthal</a:t>
            </a:r>
            <a:endParaRPr b="0" lang="en-GB" sz="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6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6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080" cy="3976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09" r:id="rId2"/>
  </p:sldLayoutIdLst>
</p:sldMaster>
</file>

<file path=ppt/slideMasters/slideMaster3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CustomShape 1"/>
          <p:cNvSpPr/>
          <p:nvPr/>
        </p:nvSpPr>
        <p:spPr>
          <a:xfrm>
            <a:off x="0" y="6642720"/>
            <a:ext cx="12164040" cy="21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</a:pPr>
            <a:r>
              <a:rPr b="0" lang="en-US" sz="800" spc="-1" strike="noStrike">
                <a:solidFill>
                  <a:srgbClr val="a6a6a6"/>
                </a:solidFill>
                <a:latin typeface="DejaVu Sans"/>
                <a:ea typeface="DejaVu Sans"/>
              </a:rPr>
              <a:t>The Limits to Growth – TU Clausthal</a:t>
            </a:r>
            <a:endParaRPr b="0" lang="en-GB" sz="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6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6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3920" cy="3976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68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3920" cy="3976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11" r:id="rId2"/>
  </p:sldLayoutIdLst>
</p:sldMaster>
</file>

<file path=ppt/slideMasters/slideMaster3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" name="CustomShape 1"/>
          <p:cNvSpPr/>
          <p:nvPr/>
        </p:nvSpPr>
        <p:spPr>
          <a:xfrm>
            <a:off x="0" y="6642720"/>
            <a:ext cx="12164040" cy="21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</a:pPr>
            <a:r>
              <a:rPr b="0" lang="en-US" sz="800" spc="-1" strike="noStrike">
                <a:solidFill>
                  <a:srgbClr val="a6a6a6"/>
                </a:solidFill>
                <a:latin typeface="DejaVu Sans"/>
                <a:ea typeface="DejaVu Sans"/>
              </a:rPr>
              <a:t>The Limits to Growth – TU Clausthal</a:t>
            </a:r>
            <a:endParaRPr b="0" lang="en-GB" sz="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7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13" r:id="rId2"/>
  </p:sldLayoutIdLst>
</p:sldMaster>
</file>

<file path=ppt/slideMasters/slideMaster3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CustomShape 1"/>
          <p:cNvSpPr/>
          <p:nvPr/>
        </p:nvSpPr>
        <p:spPr>
          <a:xfrm>
            <a:off x="0" y="6642720"/>
            <a:ext cx="12164040" cy="21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</a:pPr>
            <a:r>
              <a:rPr b="0" lang="en-US" sz="800" spc="-1" strike="noStrike">
                <a:solidFill>
                  <a:srgbClr val="a6a6a6"/>
                </a:solidFill>
                <a:latin typeface="DejaVu Sans"/>
                <a:ea typeface="DejaVu Sans"/>
              </a:rPr>
              <a:t>The Limits to Growth – TU Clausthal</a:t>
            </a:r>
            <a:endParaRPr b="0" lang="en-GB" sz="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15" r:id="rId2"/>
  </p:sldLayoutIdLst>
</p:sldMaster>
</file>

<file path=ppt/slideMasters/slideMaster35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CustomShape 1"/>
          <p:cNvSpPr/>
          <p:nvPr/>
        </p:nvSpPr>
        <p:spPr>
          <a:xfrm>
            <a:off x="0" y="6642720"/>
            <a:ext cx="12164040" cy="21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</a:pPr>
            <a:r>
              <a:rPr b="0" lang="en-US" sz="800" spc="-1" strike="noStrike">
                <a:solidFill>
                  <a:srgbClr val="a6a6a6"/>
                </a:solidFill>
                <a:latin typeface="DejaVu Sans"/>
                <a:ea typeface="DejaVu Sans"/>
              </a:rPr>
              <a:t>The Limits to Growth – TU Clausthal</a:t>
            </a:r>
            <a:endParaRPr b="0" lang="en-GB" sz="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7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7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392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1666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79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3920" cy="3976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80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392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1666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17" r:id="rId2"/>
  </p:sldLayoutIdLst>
</p:sldMaster>
</file>

<file path=ppt/slideMasters/slideMaster36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" name="CustomShape 1"/>
          <p:cNvSpPr/>
          <p:nvPr/>
        </p:nvSpPr>
        <p:spPr>
          <a:xfrm>
            <a:off x="0" y="6642720"/>
            <a:ext cx="12164040" cy="21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</a:pPr>
            <a:r>
              <a:rPr b="0" lang="en-US" sz="800" spc="-1" strike="noStrike">
                <a:solidFill>
                  <a:srgbClr val="a6a6a6"/>
                </a:solidFill>
                <a:latin typeface="DejaVu Sans"/>
                <a:ea typeface="DejaVu Sans"/>
              </a:rPr>
              <a:t>The Limits to Growth – TU Clausthal</a:t>
            </a:r>
            <a:endParaRPr b="0" lang="en-GB" sz="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8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8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3920" cy="3976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88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392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1666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89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392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1666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19" r:id="rId2"/>
  </p:sldLayoutIdLst>
</p:sldMaster>
</file>

<file path=ppt/slideMasters/slideMaster37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CustomShape 1"/>
          <p:cNvSpPr/>
          <p:nvPr/>
        </p:nvSpPr>
        <p:spPr>
          <a:xfrm>
            <a:off x="11444760" y="0"/>
            <a:ext cx="719640" cy="682848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395" name="CustomShape 2"/>
          <p:cNvSpPr/>
          <p:nvPr/>
        </p:nvSpPr>
        <p:spPr>
          <a:xfrm>
            <a:off x="11438640" y="6453360"/>
            <a:ext cx="73656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</a:pPr>
            <a:fld id="{4ECF7617-7B9C-4B2C-AD14-9E8CF263A9ED}" type="slidenum">
              <a:rPr b="0" lang="en-US" sz="1800" spc="-1" strike="noStrike">
                <a:solidFill>
                  <a:srgbClr val="808080"/>
                </a:solidFill>
                <a:latin typeface="Arial"/>
                <a:ea typeface="DejaVu Sans"/>
              </a:rPr>
              <a:t>16</a:t>
            </a:fld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96" name="CustomShape 3"/>
          <p:cNvSpPr/>
          <p:nvPr/>
        </p:nvSpPr>
        <p:spPr>
          <a:xfrm>
            <a:off x="912240" y="1268280"/>
            <a:ext cx="9186480" cy="339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pic>
        <p:nvPicPr>
          <p:cNvPr id="397" name="Picture 19" descr="Logo_TUC_de_RGB"/>
          <p:cNvPicPr/>
          <p:nvPr/>
        </p:nvPicPr>
        <p:blipFill>
          <a:blip r:embed="rId2"/>
          <a:stretch/>
        </p:blipFill>
        <p:spPr>
          <a:xfrm>
            <a:off x="0" y="0"/>
            <a:ext cx="3030480" cy="540360"/>
          </a:xfrm>
          <a:prstGeom prst="rect">
            <a:avLst/>
          </a:prstGeom>
          <a:ln w="0">
            <a:noFill/>
          </a:ln>
        </p:spPr>
      </p:pic>
      <p:pic>
        <p:nvPicPr>
          <p:cNvPr id="398" name="Grafik 2" descr=""/>
          <p:cNvPicPr/>
          <p:nvPr/>
        </p:nvPicPr>
        <p:blipFill>
          <a:blip r:embed="rId3"/>
          <a:stretch/>
        </p:blipFill>
        <p:spPr>
          <a:xfrm>
            <a:off x="7430400" y="134640"/>
            <a:ext cx="3676320" cy="492480"/>
          </a:xfrm>
          <a:prstGeom prst="rect">
            <a:avLst/>
          </a:prstGeom>
          <a:ln w="0">
            <a:noFill/>
          </a:ln>
        </p:spPr>
      </p:pic>
      <p:sp>
        <p:nvSpPr>
          <p:cNvPr id="399" name="CustomShape 4"/>
          <p:cNvSpPr/>
          <p:nvPr/>
        </p:nvSpPr>
        <p:spPr>
          <a:xfrm>
            <a:off x="912240" y="1268280"/>
            <a:ext cx="9186480" cy="339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sp>
        <p:nvSpPr>
          <p:cNvPr id="400" name="CustomShape 5"/>
          <p:cNvSpPr/>
          <p:nvPr/>
        </p:nvSpPr>
        <p:spPr>
          <a:xfrm>
            <a:off x="11444760" y="0"/>
            <a:ext cx="719640" cy="682848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401" name="CustomShape 6"/>
          <p:cNvSpPr/>
          <p:nvPr/>
        </p:nvSpPr>
        <p:spPr>
          <a:xfrm>
            <a:off x="0" y="6642720"/>
            <a:ext cx="12162600" cy="21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</a:pPr>
            <a:r>
              <a:rPr b="0" lang="en-US" sz="800" spc="-1" strike="noStrike">
                <a:solidFill>
                  <a:srgbClr val="a6a6a6"/>
                </a:solidFill>
                <a:latin typeface="DejaVu Sans"/>
                <a:ea typeface="DejaVu Sans"/>
              </a:rPr>
              <a:t>The Limits to Growth – TU Clausthal</a:t>
            </a:r>
            <a:endParaRPr b="0" lang="en-GB" sz="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0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0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392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1666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04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3920" cy="3976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05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392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1666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21" r:id="rId4"/>
  </p:sldLayoutIdLst>
</p:sldMaster>
</file>

<file path=ppt/slideMasters/slideMaster38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" name="CustomShape 1"/>
          <p:cNvSpPr/>
          <p:nvPr/>
        </p:nvSpPr>
        <p:spPr>
          <a:xfrm>
            <a:off x="11444760" y="0"/>
            <a:ext cx="719640" cy="682848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411" name="CustomShape 2"/>
          <p:cNvSpPr/>
          <p:nvPr/>
        </p:nvSpPr>
        <p:spPr>
          <a:xfrm>
            <a:off x="11438640" y="6453360"/>
            <a:ext cx="73656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</a:pPr>
            <a:fld id="{7374377B-499F-426E-9440-73D700B52044}" type="slidenum">
              <a:rPr b="0" lang="en-US" sz="1800" spc="-1" strike="noStrike">
                <a:solidFill>
                  <a:srgbClr val="808080"/>
                </a:solidFill>
                <a:latin typeface="Arial"/>
                <a:ea typeface="DejaVu Sans"/>
              </a:rPr>
              <a:t>16</a:t>
            </a:fld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12" name="CustomShape 3"/>
          <p:cNvSpPr/>
          <p:nvPr/>
        </p:nvSpPr>
        <p:spPr>
          <a:xfrm>
            <a:off x="912240" y="1268280"/>
            <a:ext cx="9186480" cy="339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pic>
        <p:nvPicPr>
          <p:cNvPr id="413" name="Picture 19" descr="Logo_TUC_de_RGB"/>
          <p:cNvPicPr/>
          <p:nvPr/>
        </p:nvPicPr>
        <p:blipFill>
          <a:blip r:embed="rId2"/>
          <a:stretch/>
        </p:blipFill>
        <p:spPr>
          <a:xfrm>
            <a:off x="0" y="0"/>
            <a:ext cx="3030480" cy="540360"/>
          </a:xfrm>
          <a:prstGeom prst="rect">
            <a:avLst/>
          </a:prstGeom>
          <a:ln w="0">
            <a:noFill/>
          </a:ln>
        </p:spPr>
      </p:pic>
      <p:pic>
        <p:nvPicPr>
          <p:cNvPr id="414" name="Grafik 2" descr=""/>
          <p:cNvPicPr/>
          <p:nvPr/>
        </p:nvPicPr>
        <p:blipFill>
          <a:blip r:embed="rId3"/>
          <a:stretch/>
        </p:blipFill>
        <p:spPr>
          <a:xfrm>
            <a:off x="7430400" y="134640"/>
            <a:ext cx="3676320" cy="492480"/>
          </a:xfrm>
          <a:prstGeom prst="rect">
            <a:avLst/>
          </a:prstGeom>
          <a:ln w="0">
            <a:noFill/>
          </a:ln>
        </p:spPr>
      </p:pic>
      <p:sp>
        <p:nvSpPr>
          <p:cNvPr id="415" name="CustomShape 4"/>
          <p:cNvSpPr/>
          <p:nvPr/>
        </p:nvSpPr>
        <p:spPr>
          <a:xfrm>
            <a:off x="912240" y="1268280"/>
            <a:ext cx="9186480" cy="339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sp>
        <p:nvSpPr>
          <p:cNvPr id="416" name="CustomShape 5"/>
          <p:cNvSpPr/>
          <p:nvPr/>
        </p:nvSpPr>
        <p:spPr>
          <a:xfrm>
            <a:off x="11444760" y="0"/>
            <a:ext cx="719640" cy="682848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417" name="CustomShape 6"/>
          <p:cNvSpPr/>
          <p:nvPr/>
        </p:nvSpPr>
        <p:spPr>
          <a:xfrm>
            <a:off x="0" y="6642720"/>
            <a:ext cx="12162600" cy="21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</a:pPr>
            <a:r>
              <a:rPr b="0" lang="en-US" sz="800" spc="-1" strike="noStrike">
                <a:solidFill>
                  <a:srgbClr val="a6a6a6"/>
                </a:solidFill>
                <a:latin typeface="DejaVu Sans"/>
                <a:ea typeface="DejaVu Sans"/>
              </a:rPr>
              <a:t>The Limits to Growth – TU Clausthal</a:t>
            </a:r>
            <a:endParaRPr b="0" lang="en-GB" sz="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1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1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3920" cy="3976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20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392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1666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21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392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1666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23" r:id="rId4"/>
  </p:sldLayoutIdLst>
</p:sldMaster>
</file>

<file path=ppt/slideMasters/slideMaster39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6" name="CustomShape 1"/>
          <p:cNvSpPr/>
          <p:nvPr/>
        </p:nvSpPr>
        <p:spPr>
          <a:xfrm>
            <a:off x="11444760" y="0"/>
            <a:ext cx="719640" cy="682848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427" name="CustomShape 2"/>
          <p:cNvSpPr/>
          <p:nvPr/>
        </p:nvSpPr>
        <p:spPr>
          <a:xfrm>
            <a:off x="11438640" y="6453360"/>
            <a:ext cx="73656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</a:pPr>
            <a:fld id="{27437B71-73AE-436A-B8C1-D6C8A9CFF896}" type="slidenum">
              <a:rPr b="0" lang="en-US" sz="1800" spc="-1" strike="noStrike">
                <a:solidFill>
                  <a:srgbClr val="808080"/>
                </a:solidFill>
                <a:latin typeface="Arial"/>
                <a:ea typeface="DejaVu Sans"/>
              </a:rPr>
              <a:t>16</a:t>
            </a:fld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28" name="CustomShape 3"/>
          <p:cNvSpPr/>
          <p:nvPr/>
        </p:nvSpPr>
        <p:spPr>
          <a:xfrm>
            <a:off x="912240" y="1268280"/>
            <a:ext cx="9186480" cy="339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pic>
        <p:nvPicPr>
          <p:cNvPr id="429" name="Picture 19" descr="Logo_TUC_de_RGB"/>
          <p:cNvPicPr/>
          <p:nvPr/>
        </p:nvPicPr>
        <p:blipFill>
          <a:blip r:embed="rId2"/>
          <a:stretch/>
        </p:blipFill>
        <p:spPr>
          <a:xfrm>
            <a:off x="0" y="0"/>
            <a:ext cx="3030480" cy="540360"/>
          </a:xfrm>
          <a:prstGeom prst="rect">
            <a:avLst/>
          </a:prstGeom>
          <a:ln w="0">
            <a:noFill/>
          </a:ln>
        </p:spPr>
      </p:pic>
      <p:pic>
        <p:nvPicPr>
          <p:cNvPr id="430" name="Grafik 2" descr=""/>
          <p:cNvPicPr/>
          <p:nvPr/>
        </p:nvPicPr>
        <p:blipFill>
          <a:blip r:embed="rId3"/>
          <a:stretch/>
        </p:blipFill>
        <p:spPr>
          <a:xfrm>
            <a:off x="7430400" y="134640"/>
            <a:ext cx="3676320" cy="492480"/>
          </a:xfrm>
          <a:prstGeom prst="rect">
            <a:avLst/>
          </a:prstGeom>
          <a:ln w="0">
            <a:noFill/>
          </a:ln>
        </p:spPr>
      </p:pic>
      <p:sp>
        <p:nvSpPr>
          <p:cNvPr id="431" name="CustomShape 4"/>
          <p:cNvSpPr/>
          <p:nvPr/>
        </p:nvSpPr>
        <p:spPr>
          <a:xfrm>
            <a:off x="912240" y="1268280"/>
            <a:ext cx="9186480" cy="339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sp>
        <p:nvSpPr>
          <p:cNvPr id="432" name="CustomShape 5"/>
          <p:cNvSpPr/>
          <p:nvPr/>
        </p:nvSpPr>
        <p:spPr>
          <a:xfrm>
            <a:off x="11444760" y="0"/>
            <a:ext cx="719640" cy="682848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433" name="CustomShape 6"/>
          <p:cNvSpPr/>
          <p:nvPr/>
        </p:nvSpPr>
        <p:spPr>
          <a:xfrm>
            <a:off x="0" y="6642720"/>
            <a:ext cx="12162600" cy="21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</a:pPr>
            <a:r>
              <a:rPr b="0" lang="en-US" sz="800" spc="-1" strike="noStrike">
                <a:solidFill>
                  <a:srgbClr val="a6a6a6"/>
                </a:solidFill>
                <a:latin typeface="DejaVu Sans"/>
                <a:ea typeface="DejaVu Sans"/>
              </a:rPr>
              <a:t>The Limits to Growth – TU Clausthal</a:t>
            </a:r>
            <a:endParaRPr b="0" lang="en-GB" sz="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3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3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392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1666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36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392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1666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37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08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1666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25" r:id="rId4"/>
  </p:sldLayoutIdLst>
</p:sldMaster>
</file>

<file path=ppt/slideMasters/slideMaster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CustomShape 1"/>
          <p:cNvSpPr/>
          <p:nvPr/>
        </p:nvSpPr>
        <p:spPr>
          <a:xfrm>
            <a:off x="11444760" y="0"/>
            <a:ext cx="721080" cy="682992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49" name="CustomShape 2"/>
          <p:cNvSpPr/>
          <p:nvPr/>
        </p:nvSpPr>
        <p:spPr>
          <a:xfrm>
            <a:off x="11438640" y="6453360"/>
            <a:ext cx="73800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</a:pPr>
            <a:fld id="{7F3CE1AC-C9D7-4CD1-BDAD-9BCADBE7D2C1}" type="slidenum">
              <a:rPr b="0" lang="en-US" sz="1800" spc="-1" strike="noStrike">
                <a:solidFill>
                  <a:srgbClr val="808080"/>
                </a:solidFill>
                <a:latin typeface="Arial"/>
                <a:ea typeface="DejaVu Sans"/>
              </a:rPr>
              <a:t>16</a:t>
            </a:fld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0" name="CustomShape 3"/>
          <p:cNvSpPr/>
          <p:nvPr/>
        </p:nvSpPr>
        <p:spPr>
          <a:xfrm>
            <a:off x="912240" y="1268280"/>
            <a:ext cx="9187920" cy="341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pic>
        <p:nvPicPr>
          <p:cNvPr id="51" name="Picture 19" descr="Logo_TUC_de_RGB"/>
          <p:cNvPicPr/>
          <p:nvPr/>
        </p:nvPicPr>
        <p:blipFill>
          <a:blip r:embed="rId2"/>
          <a:stretch/>
        </p:blipFill>
        <p:spPr>
          <a:xfrm>
            <a:off x="0" y="0"/>
            <a:ext cx="3031920" cy="541800"/>
          </a:xfrm>
          <a:prstGeom prst="rect">
            <a:avLst/>
          </a:prstGeom>
          <a:ln w="0">
            <a:noFill/>
          </a:ln>
        </p:spPr>
      </p:pic>
      <p:pic>
        <p:nvPicPr>
          <p:cNvPr id="52" name="Grafik 2" descr=""/>
          <p:cNvPicPr/>
          <p:nvPr/>
        </p:nvPicPr>
        <p:blipFill>
          <a:blip r:embed="rId3"/>
          <a:stretch/>
        </p:blipFill>
        <p:spPr>
          <a:xfrm>
            <a:off x="7430400" y="134640"/>
            <a:ext cx="3677760" cy="493920"/>
          </a:xfrm>
          <a:prstGeom prst="rect">
            <a:avLst/>
          </a:prstGeom>
          <a:ln w="0">
            <a:noFill/>
          </a:ln>
        </p:spPr>
      </p:pic>
      <p:sp>
        <p:nvSpPr>
          <p:cNvPr id="53" name="CustomShape 4"/>
          <p:cNvSpPr/>
          <p:nvPr/>
        </p:nvSpPr>
        <p:spPr>
          <a:xfrm>
            <a:off x="912240" y="1268280"/>
            <a:ext cx="9187920" cy="341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sp>
        <p:nvSpPr>
          <p:cNvPr id="54" name="CustomShape 5"/>
          <p:cNvSpPr/>
          <p:nvPr/>
        </p:nvSpPr>
        <p:spPr>
          <a:xfrm>
            <a:off x="11444760" y="0"/>
            <a:ext cx="721080" cy="682992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55" name="CustomShape 6"/>
          <p:cNvSpPr/>
          <p:nvPr/>
        </p:nvSpPr>
        <p:spPr>
          <a:xfrm>
            <a:off x="0" y="6642720"/>
            <a:ext cx="12164040" cy="21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</a:pPr>
            <a:r>
              <a:rPr b="0" lang="en-US" sz="800" spc="-1" strike="noStrike">
                <a:solidFill>
                  <a:srgbClr val="a6a6a6"/>
                </a:solidFill>
                <a:latin typeface="DejaVu Sans"/>
                <a:ea typeface="DejaVu Sans"/>
              </a:rPr>
              <a:t>The Limits to Growth – TU Clausthal</a:t>
            </a:r>
            <a:endParaRPr b="0" lang="en-GB" sz="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08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1666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8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08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1666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55" r:id="rId4"/>
  </p:sldLayoutIdLst>
</p:sldMaster>
</file>

<file path=ppt/slideMasters/slideMaster40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2" name="CustomShape 1"/>
          <p:cNvSpPr/>
          <p:nvPr/>
        </p:nvSpPr>
        <p:spPr>
          <a:xfrm>
            <a:off x="11444760" y="0"/>
            <a:ext cx="719640" cy="682848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443" name="CustomShape 2"/>
          <p:cNvSpPr/>
          <p:nvPr/>
        </p:nvSpPr>
        <p:spPr>
          <a:xfrm>
            <a:off x="11438640" y="6453360"/>
            <a:ext cx="73656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</a:pPr>
            <a:fld id="{E8079EE9-5EC4-4EFA-AD52-175C21400BFF}" type="slidenum">
              <a:rPr b="0" lang="en-US" sz="1800" spc="-1" strike="noStrike">
                <a:solidFill>
                  <a:srgbClr val="808080"/>
                </a:solidFill>
                <a:latin typeface="Arial"/>
                <a:ea typeface="DejaVu Sans"/>
              </a:rPr>
              <a:t>16</a:t>
            </a:fld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44" name="CustomShape 3"/>
          <p:cNvSpPr/>
          <p:nvPr/>
        </p:nvSpPr>
        <p:spPr>
          <a:xfrm>
            <a:off x="912240" y="1268280"/>
            <a:ext cx="9186480" cy="339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pic>
        <p:nvPicPr>
          <p:cNvPr id="445" name="Picture 19" descr="Logo_TUC_de_RGB"/>
          <p:cNvPicPr/>
          <p:nvPr/>
        </p:nvPicPr>
        <p:blipFill>
          <a:blip r:embed="rId2"/>
          <a:stretch/>
        </p:blipFill>
        <p:spPr>
          <a:xfrm>
            <a:off x="0" y="0"/>
            <a:ext cx="3030480" cy="540360"/>
          </a:xfrm>
          <a:prstGeom prst="rect">
            <a:avLst/>
          </a:prstGeom>
          <a:ln w="0">
            <a:noFill/>
          </a:ln>
        </p:spPr>
      </p:pic>
      <p:pic>
        <p:nvPicPr>
          <p:cNvPr id="446" name="Grafik 2" descr=""/>
          <p:cNvPicPr/>
          <p:nvPr/>
        </p:nvPicPr>
        <p:blipFill>
          <a:blip r:embed="rId3"/>
          <a:stretch/>
        </p:blipFill>
        <p:spPr>
          <a:xfrm>
            <a:off x="7430400" y="134640"/>
            <a:ext cx="3676320" cy="492480"/>
          </a:xfrm>
          <a:prstGeom prst="rect">
            <a:avLst/>
          </a:prstGeom>
          <a:ln w="0">
            <a:noFill/>
          </a:ln>
        </p:spPr>
      </p:pic>
      <p:sp>
        <p:nvSpPr>
          <p:cNvPr id="447" name="CustomShape 4"/>
          <p:cNvSpPr/>
          <p:nvPr/>
        </p:nvSpPr>
        <p:spPr>
          <a:xfrm>
            <a:off x="912240" y="1268280"/>
            <a:ext cx="9186480" cy="339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sp>
        <p:nvSpPr>
          <p:cNvPr id="448" name="CustomShape 5"/>
          <p:cNvSpPr/>
          <p:nvPr/>
        </p:nvSpPr>
        <p:spPr>
          <a:xfrm>
            <a:off x="11444760" y="0"/>
            <a:ext cx="719640" cy="682848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449" name="CustomShape 6"/>
          <p:cNvSpPr/>
          <p:nvPr/>
        </p:nvSpPr>
        <p:spPr>
          <a:xfrm>
            <a:off x="0" y="6642720"/>
            <a:ext cx="12162600" cy="21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</a:pPr>
            <a:r>
              <a:rPr b="0" lang="en-US" sz="800" spc="-1" strike="noStrike">
                <a:solidFill>
                  <a:srgbClr val="a6a6a6"/>
                </a:solidFill>
                <a:latin typeface="DejaVu Sans"/>
                <a:ea typeface="DejaVu Sans"/>
              </a:rPr>
              <a:t>The Limits to Growth – TU Clausthal</a:t>
            </a:r>
            <a:endParaRPr b="0" lang="en-GB" sz="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5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5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08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1666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52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08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1666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27" r:id="rId4"/>
  </p:sldLayoutIdLst>
</p:sldMaster>
</file>

<file path=ppt/slideMasters/slideMaster4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6" name="CustomShape 1"/>
          <p:cNvSpPr/>
          <p:nvPr/>
        </p:nvSpPr>
        <p:spPr>
          <a:xfrm>
            <a:off x="11444760" y="0"/>
            <a:ext cx="719640" cy="682848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457" name="CustomShape 2"/>
          <p:cNvSpPr/>
          <p:nvPr/>
        </p:nvSpPr>
        <p:spPr>
          <a:xfrm>
            <a:off x="11438640" y="6453360"/>
            <a:ext cx="73656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</a:pPr>
            <a:fld id="{E3799460-A10D-42C1-A6CB-7096185F5DE9}" type="slidenum">
              <a:rPr b="0" lang="en-US" sz="1800" spc="-1" strike="noStrike">
                <a:solidFill>
                  <a:srgbClr val="808080"/>
                </a:solidFill>
                <a:latin typeface="Arial"/>
                <a:ea typeface="DejaVu Sans"/>
              </a:rPr>
              <a:t>16</a:t>
            </a:fld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58" name="CustomShape 3"/>
          <p:cNvSpPr/>
          <p:nvPr/>
        </p:nvSpPr>
        <p:spPr>
          <a:xfrm>
            <a:off x="912240" y="1268280"/>
            <a:ext cx="9186480" cy="339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pic>
        <p:nvPicPr>
          <p:cNvPr id="459" name="Picture 19" descr="Logo_TUC_de_RGB"/>
          <p:cNvPicPr/>
          <p:nvPr/>
        </p:nvPicPr>
        <p:blipFill>
          <a:blip r:embed="rId2"/>
          <a:stretch/>
        </p:blipFill>
        <p:spPr>
          <a:xfrm>
            <a:off x="0" y="0"/>
            <a:ext cx="3030480" cy="540360"/>
          </a:xfrm>
          <a:prstGeom prst="rect">
            <a:avLst/>
          </a:prstGeom>
          <a:ln w="0">
            <a:noFill/>
          </a:ln>
        </p:spPr>
      </p:pic>
      <p:pic>
        <p:nvPicPr>
          <p:cNvPr id="460" name="Grafik 2" descr=""/>
          <p:cNvPicPr/>
          <p:nvPr/>
        </p:nvPicPr>
        <p:blipFill>
          <a:blip r:embed="rId3"/>
          <a:stretch/>
        </p:blipFill>
        <p:spPr>
          <a:xfrm>
            <a:off x="7430400" y="134640"/>
            <a:ext cx="3676320" cy="492480"/>
          </a:xfrm>
          <a:prstGeom prst="rect">
            <a:avLst/>
          </a:prstGeom>
          <a:ln w="0">
            <a:noFill/>
          </a:ln>
        </p:spPr>
      </p:pic>
      <p:sp>
        <p:nvSpPr>
          <p:cNvPr id="461" name="CustomShape 4"/>
          <p:cNvSpPr/>
          <p:nvPr/>
        </p:nvSpPr>
        <p:spPr>
          <a:xfrm>
            <a:off x="912240" y="1268280"/>
            <a:ext cx="9186480" cy="339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sp>
        <p:nvSpPr>
          <p:cNvPr id="462" name="CustomShape 5"/>
          <p:cNvSpPr/>
          <p:nvPr/>
        </p:nvSpPr>
        <p:spPr>
          <a:xfrm>
            <a:off x="11444760" y="0"/>
            <a:ext cx="719640" cy="682848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463" name="CustomShape 6"/>
          <p:cNvSpPr/>
          <p:nvPr/>
        </p:nvSpPr>
        <p:spPr>
          <a:xfrm>
            <a:off x="0" y="6642720"/>
            <a:ext cx="12162600" cy="21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</a:pPr>
            <a:r>
              <a:rPr b="0" lang="en-US" sz="800" spc="-1" strike="noStrike">
                <a:solidFill>
                  <a:srgbClr val="a6a6a6"/>
                </a:solidFill>
                <a:latin typeface="DejaVu Sans"/>
                <a:ea typeface="DejaVu Sans"/>
              </a:rPr>
              <a:t>The Limits to Growth – TU Clausthal</a:t>
            </a:r>
            <a:endParaRPr b="0" lang="en-GB" sz="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6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6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392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1666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66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392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1666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67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392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1666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68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392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1666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29" r:id="rId4"/>
  </p:sldLayoutIdLst>
</p:sldMaster>
</file>

<file path=ppt/slideMasters/slideMaster4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4" name="CustomShape 1"/>
          <p:cNvSpPr/>
          <p:nvPr/>
        </p:nvSpPr>
        <p:spPr>
          <a:xfrm>
            <a:off x="11444760" y="0"/>
            <a:ext cx="719640" cy="682848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475" name="CustomShape 2"/>
          <p:cNvSpPr/>
          <p:nvPr/>
        </p:nvSpPr>
        <p:spPr>
          <a:xfrm>
            <a:off x="11438640" y="6453360"/>
            <a:ext cx="73656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</a:pPr>
            <a:fld id="{C69335C3-B06A-4BAE-9FB4-7A5FB6F69719}" type="slidenum">
              <a:rPr b="0" lang="en-US" sz="1800" spc="-1" strike="noStrike">
                <a:solidFill>
                  <a:srgbClr val="808080"/>
                </a:solidFill>
                <a:latin typeface="Arial"/>
                <a:ea typeface="DejaVu Sans"/>
              </a:rPr>
              <a:t>16</a:t>
            </a:fld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76" name="CustomShape 3"/>
          <p:cNvSpPr/>
          <p:nvPr/>
        </p:nvSpPr>
        <p:spPr>
          <a:xfrm>
            <a:off x="912240" y="1268280"/>
            <a:ext cx="9186480" cy="339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pic>
        <p:nvPicPr>
          <p:cNvPr id="477" name="Picture 19" descr="Logo_TUC_de_RGB"/>
          <p:cNvPicPr/>
          <p:nvPr/>
        </p:nvPicPr>
        <p:blipFill>
          <a:blip r:embed="rId2"/>
          <a:stretch/>
        </p:blipFill>
        <p:spPr>
          <a:xfrm>
            <a:off x="0" y="0"/>
            <a:ext cx="3030480" cy="540360"/>
          </a:xfrm>
          <a:prstGeom prst="rect">
            <a:avLst/>
          </a:prstGeom>
          <a:ln w="0">
            <a:noFill/>
          </a:ln>
        </p:spPr>
      </p:pic>
      <p:pic>
        <p:nvPicPr>
          <p:cNvPr id="478" name="Grafik 2" descr=""/>
          <p:cNvPicPr/>
          <p:nvPr/>
        </p:nvPicPr>
        <p:blipFill>
          <a:blip r:embed="rId3"/>
          <a:stretch/>
        </p:blipFill>
        <p:spPr>
          <a:xfrm>
            <a:off x="7430400" y="134640"/>
            <a:ext cx="3676320" cy="492480"/>
          </a:xfrm>
          <a:prstGeom prst="rect">
            <a:avLst/>
          </a:prstGeom>
          <a:ln w="0">
            <a:noFill/>
          </a:ln>
        </p:spPr>
      </p:pic>
      <p:sp>
        <p:nvSpPr>
          <p:cNvPr id="479" name="CustomShape 4"/>
          <p:cNvSpPr/>
          <p:nvPr/>
        </p:nvSpPr>
        <p:spPr>
          <a:xfrm>
            <a:off x="912240" y="1268280"/>
            <a:ext cx="9186480" cy="339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sp>
        <p:nvSpPr>
          <p:cNvPr id="480" name="CustomShape 5"/>
          <p:cNvSpPr/>
          <p:nvPr/>
        </p:nvSpPr>
        <p:spPr>
          <a:xfrm>
            <a:off x="11444760" y="0"/>
            <a:ext cx="719640" cy="682848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481" name="CustomShape 6"/>
          <p:cNvSpPr/>
          <p:nvPr/>
        </p:nvSpPr>
        <p:spPr>
          <a:xfrm>
            <a:off x="0" y="6642720"/>
            <a:ext cx="12162600" cy="21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</a:pPr>
            <a:r>
              <a:rPr b="0" lang="en-US" sz="800" spc="-1" strike="noStrike">
                <a:solidFill>
                  <a:srgbClr val="a6a6a6"/>
                </a:solidFill>
                <a:latin typeface="DejaVu Sans"/>
                <a:ea typeface="DejaVu Sans"/>
              </a:rPr>
              <a:t>The Limits to Growth – TU Clausthal</a:t>
            </a:r>
            <a:endParaRPr b="0" lang="en-GB" sz="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8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8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268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62222" lnSpcReduction="20000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84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268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62222" lnSpcReduction="20000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85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268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62222" lnSpcReduction="20000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86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268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62222" lnSpcReduction="20000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87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268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62222" lnSpcReduction="20000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88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268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62222" lnSpcReduction="20000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31" r:id="rId4"/>
  </p:sldLayoutIdLst>
</p:sldMaster>
</file>

<file path=ppt/slideMasters/slideMaster4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9" name="CustomShape 1"/>
          <p:cNvSpPr/>
          <p:nvPr/>
        </p:nvSpPr>
        <p:spPr>
          <a:xfrm>
            <a:off x="11444760" y="0"/>
            <a:ext cx="719640" cy="682848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490" name="CustomShape 2"/>
          <p:cNvSpPr/>
          <p:nvPr/>
        </p:nvSpPr>
        <p:spPr>
          <a:xfrm>
            <a:off x="11438640" y="6453360"/>
            <a:ext cx="73656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</a:pPr>
            <a:fld id="{996DAC69-AF1B-4870-BF7A-FE71FF8A1FB7}" type="slidenum">
              <a:rPr b="0" lang="en-US" sz="1800" spc="-1" strike="noStrike">
                <a:solidFill>
                  <a:srgbClr val="808080"/>
                </a:solidFill>
                <a:latin typeface="Arial"/>
                <a:ea typeface="DejaVu Sans"/>
              </a:rPr>
              <a:t>16</a:t>
            </a:fld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91" name="CustomShape 3"/>
          <p:cNvSpPr/>
          <p:nvPr/>
        </p:nvSpPr>
        <p:spPr>
          <a:xfrm>
            <a:off x="912240" y="1268280"/>
            <a:ext cx="9186480" cy="339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pic>
        <p:nvPicPr>
          <p:cNvPr id="492" name="Picture 19" descr="Logo_TUC_de_RGB"/>
          <p:cNvPicPr/>
          <p:nvPr/>
        </p:nvPicPr>
        <p:blipFill>
          <a:blip r:embed="rId2"/>
          <a:stretch/>
        </p:blipFill>
        <p:spPr>
          <a:xfrm>
            <a:off x="0" y="0"/>
            <a:ext cx="3030480" cy="540360"/>
          </a:xfrm>
          <a:prstGeom prst="rect">
            <a:avLst/>
          </a:prstGeom>
          <a:ln w="0">
            <a:noFill/>
          </a:ln>
        </p:spPr>
      </p:pic>
      <p:pic>
        <p:nvPicPr>
          <p:cNvPr id="493" name="Grafik 2" descr=""/>
          <p:cNvPicPr/>
          <p:nvPr/>
        </p:nvPicPr>
        <p:blipFill>
          <a:blip r:embed="rId3"/>
          <a:stretch/>
        </p:blipFill>
        <p:spPr>
          <a:xfrm>
            <a:off x="7430400" y="134640"/>
            <a:ext cx="3676320" cy="492480"/>
          </a:xfrm>
          <a:prstGeom prst="rect">
            <a:avLst/>
          </a:prstGeom>
          <a:ln w="0">
            <a:noFill/>
          </a:ln>
        </p:spPr>
      </p:pic>
      <p:sp>
        <p:nvSpPr>
          <p:cNvPr id="494" name="CustomShape 4"/>
          <p:cNvSpPr/>
          <p:nvPr/>
        </p:nvSpPr>
        <p:spPr>
          <a:xfrm>
            <a:off x="912240" y="1268280"/>
            <a:ext cx="9186480" cy="339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sp>
        <p:nvSpPr>
          <p:cNvPr id="495" name="CustomShape 5"/>
          <p:cNvSpPr/>
          <p:nvPr/>
        </p:nvSpPr>
        <p:spPr>
          <a:xfrm>
            <a:off x="11444760" y="0"/>
            <a:ext cx="719640" cy="682848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496" name="CustomShape 6"/>
          <p:cNvSpPr/>
          <p:nvPr/>
        </p:nvSpPr>
        <p:spPr>
          <a:xfrm>
            <a:off x="0" y="6642720"/>
            <a:ext cx="12162600" cy="21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</a:pPr>
            <a:r>
              <a:rPr b="0" lang="en-US" sz="800" spc="-1" strike="noStrike">
                <a:solidFill>
                  <a:srgbClr val="a6a6a6"/>
                </a:solidFill>
                <a:latin typeface="DejaVu Sans"/>
                <a:ea typeface="DejaVu Sans"/>
              </a:rPr>
              <a:t>The Limits to Growth – TU Clausthal</a:t>
            </a:r>
            <a:endParaRPr b="0" lang="en-GB" sz="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9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en-GB" sz="44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GB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9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32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2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2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20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20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33" r:id="rId4"/>
  </p:sldLayoutIdLst>
</p:sldMaster>
</file>

<file path=ppt/slideMasters/slideMaster4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9" name="CustomShape 1"/>
          <p:cNvSpPr/>
          <p:nvPr/>
        </p:nvSpPr>
        <p:spPr>
          <a:xfrm>
            <a:off x="11444760" y="0"/>
            <a:ext cx="719640" cy="682848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500" name="CustomShape 2"/>
          <p:cNvSpPr/>
          <p:nvPr/>
        </p:nvSpPr>
        <p:spPr>
          <a:xfrm>
            <a:off x="11438640" y="6453360"/>
            <a:ext cx="73656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</a:pPr>
            <a:fld id="{BDDE7F5F-2580-48CC-9C1C-D5D71860B66E}" type="slidenum">
              <a:rPr b="0" lang="en-US" sz="1800" spc="-1" strike="noStrike">
                <a:solidFill>
                  <a:srgbClr val="808080"/>
                </a:solidFill>
                <a:latin typeface="Arial"/>
                <a:ea typeface="DejaVu Sans"/>
              </a:rPr>
              <a:t>16</a:t>
            </a:fld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01" name="CustomShape 3"/>
          <p:cNvSpPr/>
          <p:nvPr/>
        </p:nvSpPr>
        <p:spPr>
          <a:xfrm>
            <a:off x="912240" y="1268280"/>
            <a:ext cx="9186480" cy="339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pic>
        <p:nvPicPr>
          <p:cNvPr id="502" name="Picture 19" descr="Logo_TUC_de_RGB"/>
          <p:cNvPicPr/>
          <p:nvPr/>
        </p:nvPicPr>
        <p:blipFill>
          <a:blip r:embed="rId2"/>
          <a:stretch/>
        </p:blipFill>
        <p:spPr>
          <a:xfrm>
            <a:off x="0" y="0"/>
            <a:ext cx="3030480" cy="540360"/>
          </a:xfrm>
          <a:prstGeom prst="rect">
            <a:avLst/>
          </a:prstGeom>
          <a:ln w="0">
            <a:noFill/>
          </a:ln>
        </p:spPr>
      </p:pic>
      <p:pic>
        <p:nvPicPr>
          <p:cNvPr id="503" name="Grafik 2" descr=""/>
          <p:cNvPicPr/>
          <p:nvPr/>
        </p:nvPicPr>
        <p:blipFill>
          <a:blip r:embed="rId3"/>
          <a:stretch/>
        </p:blipFill>
        <p:spPr>
          <a:xfrm>
            <a:off x="7430400" y="134640"/>
            <a:ext cx="3676320" cy="492480"/>
          </a:xfrm>
          <a:prstGeom prst="rect">
            <a:avLst/>
          </a:prstGeom>
          <a:ln w="0">
            <a:noFill/>
          </a:ln>
        </p:spPr>
      </p:pic>
      <p:sp>
        <p:nvSpPr>
          <p:cNvPr id="504" name="CustomShape 4"/>
          <p:cNvSpPr/>
          <p:nvPr/>
        </p:nvSpPr>
        <p:spPr>
          <a:xfrm>
            <a:off x="912240" y="1268280"/>
            <a:ext cx="9186480" cy="339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sp>
        <p:nvSpPr>
          <p:cNvPr id="505" name="CustomShape 5"/>
          <p:cNvSpPr/>
          <p:nvPr/>
        </p:nvSpPr>
        <p:spPr>
          <a:xfrm>
            <a:off x="11444760" y="0"/>
            <a:ext cx="719640" cy="682848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506" name="CustomShape 6"/>
          <p:cNvSpPr/>
          <p:nvPr/>
        </p:nvSpPr>
        <p:spPr>
          <a:xfrm>
            <a:off x="0" y="6642720"/>
            <a:ext cx="12162600" cy="21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</a:pPr>
            <a:r>
              <a:rPr b="0" lang="en-US" sz="800" spc="-1" strike="noStrike">
                <a:solidFill>
                  <a:srgbClr val="a6a6a6"/>
                </a:solidFill>
                <a:latin typeface="DejaVu Sans"/>
                <a:ea typeface="DejaVu Sans"/>
              </a:rPr>
              <a:t>The Limits to Growth – TU Clausthal</a:t>
            </a:r>
            <a:endParaRPr b="0" lang="en-GB" sz="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0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35" r:id="rId4"/>
  </p:sldLayoutIdLst>
</p:sldMaster>
</file>

<file path=ppt/slideMasters/slideMaster45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0" name="CustomShape 1"/>
          <p:cNvSpPr/>
          <p:nvPr/>
        </p:nvSpPr>
        <p:spPr>
          <a:xfrm>
            <a:off x="11444760" y="0"/>
            <a:ext cx="719640" cy="682848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511" name="CustomShape 2"/>
          <p:cNvSpPr/>
          <p:nvPr/>
        </p:nvSpPr>
        <p:spPr>
          <a:xfrm>
            <a:off x="11438640" y="6453360"/>
            <a:ext cx="73656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</a:pPr>
            <a:fld id="{23446FCA-4CBE-4C27-8671-A151306CC4ED}" type="slidenum">
              <a:rPr b="0" lang="en-US" sz="1800" spc="-1" strike="noStrike">
                <a:solidFill>
                  <a:srgbClr val="808080"/>
                </a:solidFill>
                <a:latin typeface="Arial"/>
                <a:ea typeface="DejaVu Sans"/>
              </a:rPr>
              <a:t>16</a:t>
            </a:fld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12" name="CustomShape 3"/>
          <p:cNvSpPr/>
          <p:nvPr/>
        </p:nvSpPr>
        <p:spPr>
          <a:xfrm>
            <a:off x="912240" y="1268280"/>
            <a:ext cx="9186480" cy="339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pic>
        <p:nvPicPr>
          <p:cNvPr id="513" name="Picture 19" descr="Logo_TUC_de_RGB"/>
          <p:cNvPicPr/>
          <p:nvPr/>
        </p:nvPicPr>
        <p:blipFill>
          <a:blip r:embed="rId2"/>
          <a:stretch/>
        </p:blipFill>
        <p:spPr>
          <a:xfrm>
            <a:off x="0" y="0"/>
            <a:ext cx="3030480" cy="540360"/>
          </a:xfrm>
          <a:prstGeom prst="rect">
            <a:avLst/>
          </a:prstGeom>
          <a:ln w="0">
            <a:noFill/>
          </a:ln>
        </p:spPr>
      </p:pic>
      <p:pic>
        <p:nvPicPr>
          <p:cNvPr id="514" name="Grafik 2" descr=""/>
          <p:cNvPicPr/>
          <p:nvPr/>
        </p:nvPicPr>
        <p:blipFill>
          <a:blip r:embed="rId3"/>
          <a:stretch/>
        </p:blipFill>
        <p:spPr>
          <a:xfrm>
            <a:off x="7430400" y="134640"/>
            <a:ext cx="3676320" cy="492480"/>
          </a:xfrm>
          <a:prstGeom prst="rect">
            <a:avLst/>
          </a:prstGeom>
          <a:ln w="0">
            <a:noFill/>
          </a:ln>
        </p:spPr>
      </p:pic>
      <p:sp>
        <p:nvSpPr>
          <p:cNvPr id="515" name="CustomShape 4"/>
          <p:cNvSpPr/>
          <p:nvPr/>
        </p:nvSpPr>
        <p:spPr>
          <a:xfrm>
            <a:off x="912240" y="1268280"/>
            <a:ext cx="9186480" cy="339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sp>
        <p:nvSpPr>
          <p:cNvPr id="516" name="CustomShape 5"/>
          <p:cNvSpPr/>
          <p:nvPr/>
        </p:nvSpPr>
        <p:spPr>
          <a:xfrm>
            <a:off x="11444760" y="0"/>
            <a:ext cx="719640" cy="682848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517" name="CustomShape 6"/>
          <p:cNvSpPr/>
          <p:nvPr/>
        </p:nvSpPr>
        <p:spPr>
          <a:xfrm>
            <a:off x="0" y="6642720"/>
            <a:ext cx="12162600" cy="21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</a:pPr>
            <a:r>
              <a:rPr b="0" lang="en-US" sz="800" spc="-1" strike="noStrike">
                <a:solidFill>
                  <a:srgbClr val="a6a6a6"/>
                </a:solidFill>
                <a:latin typeface="DejaVu Sans"/>
                <a:ea typeface="DejaVu Sans"/>
              </a:rPr>
              <a:t>The Limits to Growth – TU Clausthal</a:t>
            </a:r>
            <a:endParaRPr b="0" lang="en-GB" sz="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1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1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080" cy="3976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37" r:id="rId4"/>
  </p:sldLayoutIdLst>
</p:sldMaster>
</file>

<file path=ppt/slideMasters/slideMaster46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" name="CustomShape 1"/>
          <p:cNvSpPr/>
          <p:nvPr/>
        </p:nvSpPr>
        <p:spPr>
          <a:xfrm>
            <a:off x="11444760" y="0"/>
            <a:ext cx="719640" cy="682848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523" name="CustomShape 2"/>
          <p:cNvSpPr/>
          <p:nvPr/>
        </p:nvSpPr>
        <p:spPr>
          <a:xfrm>
            <a:off x="11438640" y="6453360"/>
            <a:ext cx="73656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</a:pPr>
            <a:fld id="{093A910E-BCFC-42BD-8BFF-156A48DA2CF2}" type="slidenum">
              <a:rPr b="0" lang="en-US" sz="1800" spc="-1" strike="noStrike">
                <a:solidFill>
                  <a:srgbClr val="808080"/>
                </a:solidFill>
                <a:latin typeface="Arial"/>
                <a:ea typeface="DejaVu Sans"/>
              </a:rPr>
              <a:t>16</a:t>
            </a:fld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24" name="CustomShape 3"/>
          <p:cNvSpPr/>
          <p:nvPr/>
        </p:nvSpPr>
        <p:spPr>
          <a:xfrm>
            <a:off x="912240" y="1268280"/>
            <a:ext cx="9186480" cy="339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pic>
        <p:nvPicPr>
          <p:cNvPr id="525" name="Picture 19" descr="Logo_TUC_de_RGB"/>
          <p:cNvPicPr/>
          <p:nvPr/>
        </p:nvPicPr>
        <p:blipFill>
          <a:blip r:embed="rId2"/>
          <a:stretch/>
        </p:blipFill>
        <p:spPr>
          <a:xfrm>
            <a:off x="0" y="0"/>
            <a:ext cx="3030480" cy="540360"/>
          </a:xfrm>
          <a:prstGeom prst="rect">
            <a:avLst/>
          </a:prstGeom>
          <a:ln w="0">
            <a:noFill/>
          </a:ln>
        </p:spPr>
      </p:pic>
      <p:pic>
        <p:nvPicPr>
          <p:cNvPr id="526" name="Grafik 2" descr=""/>
          <p:cNvPicPr/>
          <p:nvPr/>
        </p:nvPicPr>
        <p:blipFill>
          <a:blip r:embed="rId3"/>
          <a:stretch/>
        </p:blipFill>
        <p:spPr>
          <a:xfrm>
            <a:off x="7430400" y="134640"/>
            <a:ext cx="3676320" cy="492480"/>
          </a:xfrm>
          <a:prstGeom prst="rect">
            <a:avLst/>
          </a:prstGeom>
          <a:ln w="0">
            <a:noFill/>
          </a:ln>
        </p:spPr>
      </p:pic>
      <p:sp>
        <p:nvSpPr>
          <p:cNvPr id="527" name="CustomShape 4"/>
          <p:cNvSpPr/>
          <p:nvPr/>
        </p:nvSpPr>
        <p:spPr>
          <a:xfrm>
            <a:off x="912240" y="1268280"/>
            <a:ext cx="9186480" cy="339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sp>
        <p:nvSpPr>
          <p:cNvPr id="528" name="CustomShape 5"/>
          <p:cNvSpPr/>
          <p:nvPr/>
        </p:nvSpPr>
        <p:spPr>
          <a:xfrm>
            <a:off x="11444760" y="0"/>
            <a:ext cx="719640" cy="682848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529" name="CustomShape 6"/>
          <p:cNvSpPr/>
          <p:nvPr/>
        </p:nvSpPr>
        <p:spPr>
          <a:xfrm>
            <a:off x="0" y="6642720"/>
            <a:ext cx="12162600" cy="21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</a:pPr>
            <a:r>
              <a:rPr b="0" lang="en-US" sz="800" spc="-1" strike="noStrike">
                <a:solidFill>
                  <a:srgbClr val="a6a6a6"/>
                </a:solidFill>
                <a:latin typeface="DejaVu Sans"/>
                <a:ea typeface="DejaVu Sans"/>
              </a:rPr>
              <a:t>The Limits to Growth – TU Clausthal</a:t>
            </a:r>
            <a:endParaRPr b="0" lang="en-GB" sz="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3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3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3920" cy="3976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32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3920" cy="3976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39" r:id="rId4"/>
  </p:sldLayoutIdLst>
</p:sldMaster>
</file>

<file path=ppt/slideMasters/slideMaster47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6" name="CustomShape 1"/>
          <p:cNvSpPr/>
          <p:nvPr/>
        </p:nvSpPr>
        <p:spPr>
          <a:xfrm>
            <a:off x="11444760" y="0"/>
            <a:ext cx="719640" cy="682848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537" name="CustomShape 2"/>
          <p:cNvSpPr/>
          <p:nvPr/>
        </p:nvSpPr>
        <p:spPr>
          <a:xfrm>
            <a:off x="11438640" y="6453360"/>
            <a:ext cx="73656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</a:pPr>
            <a:fld id="{278E23A1-7EAB-49A0-A059-4943EB51D33C}" type="slidenum">
              <a:rPr b="0" lang="en-US" sz="1800" spc="-1" strike="noStrike">
                <a:solidFill>
                  <a:srgbClr val="808080"/>
                </a:solidFill>
                <a:latin typeface="Arial"/>
                <a:ea typeface="DejaVu Sans"/>
              </a:rPr>
              <a:t>16</a:t>
            </a:fld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38" name="CustomShape 3"/>
          <p:cNvSpPr/>
          <p:nvPr/>
        </p:nvSpPr>
        <p:spPr>
          <a:xfrm>
            <a:off x="912240" y="1268280"/>
            <a:ext cx="9186480" cy="339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pic>
        <p:nvPicPr>
          <p:cNvPr id="539" name="Picture 19" descr="Logo_TUC_de_RGB"/>
          <p:cNvPicPr/>
          <p:nvPr/>
        </p:nvPicPr>
        <p:blipFill>
          <a:blip r:embed="rId2"/>
          <a:stretch/>
        </p:blipFill>
        <p:spPr>
          <a:xfrm>
            <a:off x="0" y="0"/>
            <a:ext cx="3030480" cy="540360"/>
          </a:xfrm>
          <a:prstGeom prst="rect">
            <a:avLst/>
          </a:prstGeom>
          <a:ln w="0">
            <a:noFill/>
          </a:ln>
        </p:spPr>
      </p:pic>
      <p:pic>
        <p:nvPicPr>
          <p:cNvPr id="540" name="Grafik 2" descr=""/>
          <p:cNvPicPr/>
          <p:nvPr/>
        </p:nvPicPr>
        <p:blipFill>
          <a:blip r:embed="rId3"/>
          <a:stretch/>
        </p:blipFill>
        <p:spPr>
          <a:xfrm>
            <a:off x="7430400" y="134640"/>
            <a:ext cx="3676320" cy="492480"/>
          </a:xfrm>
          <a:prstGeom prst="rect">
            <a:avLst/>
          </a:prstGeom>
          <a:ln w="0">
            <a:noFill/>
          </a:ln>
        </p:spPr>
      </p:pic>
      <p:sp>
        <p:nvSpPr>
          <p:cNvPr id="541" name="CustomShape 4"/>
          <p:cNvSpPr/>
          <p:nvPr/>
        </p:nvSpPr>
        <p:spPr>
          <a:xfrm>
            <a:off x="912240" y="1268280"/>
            <a:ext cx="9186480" cy="339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sp>
        <p:nvSpPr>
          <p:cNvPr id="542" name="CustomShape 5"/>
          <p:cNvSpPr/>
          <p:nvPr/>
        </p:nvSpPr>
        <p:spPr>
          <a:xfrm>
            <a:off x="11444760" y="0"/>
            <a:ext cx="719640" cy="682848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543" name="CustomShape 6"/>
          <p:cNvSpPr/>
          <p:nvPr/>
        </p:nvSpPr>
        <p:spPr>
          <a:xfrm>
            <a:off x="0" y="6642720"/>
            <a:ext cx="12162600" cy="21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</a:pPr>
            <a:r>
              <a:rPr b="0" lang="en-US" sz="800" spc="-1" strike="noStrike">
                <a:solidFill>
                  <a:srgbClr val="a6a6a6"/>
                </a:solidFill>
                <a:latin typeface="DejaVu Sans"/>
                <a:ea typeface="DejaVu Sans"/>
              </a:rPr>
              <a:t>The Limits to Growth – TU Clausthal</a:t>
            </a:r>
            <a:endParaRPr b="0" lang="en-GB" sz="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4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41" r:id="rId4"/>
  </p:sldLayoutIdLst>
</p:sldMaster>
</file>

<file path=ppt/slideMasters/slideMaster48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6" name="CustomShape 1"/>
          <p:cNvSpPr/>
          <p:nvPr/>
        </p:nvSpPr>
        <p:spPr>
          <a:xfrm>
            <a:off x="11444760" y="0"/>
            <a:ext cx="719640" cy="682848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547" name="CustomShape 2"/>
          <p:cNvSpPr/>
          <p:nvPr/>
        </p:nvSpPr>
        <p:spPr>
          <a:xfrm>
            <a:off x="11438640" y="6453360"/>
            <a:ext cx="73656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</a:pPr>
            <a:fld id="{F245BA81-C6D0-4F5D-B1F4-036DDE23A003}" type="slidenum">
              <a:rPr b="0" lang="en-US" sz="1800" spc="-1" strike="noStrike">
                <a:solidFill>
                  <a:srgbClr val="808080"/>
                </a:solidFill>
                <a:latin typeface="Arial"/>
                <a:ea typeface="DejaVu Sans"/>
              </a:rPr>
              <a:t>16</a:t>
            </a:fld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48" name="CustomShape 3"/>
          <p:cNvSpPr/>
          <p:nvPr/>
        </p:nvSpPr>
        <p:spPr>
          <a:xfrm>
            <a:off x="912240" y="1268280"/>
            <a:ext cx="9186480" cy="339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pic>
        <p:nvPicPr>
          <p:cNvPr id="549" name="Picture 19" descr="Logo_TUC_de_RGB"/>
          <p:cNvPicPr/>
          <p:nvPr/>
        </p:nvPicPr>
        <p:blipFill>
          <a:blip r:embed="rId2"/>
          <a:stretch/>
        </p:blipFill>
        <p:spPr>
          <a:xfrm>
            <a:off x="0" y="0"/>
            <a:ext cx="3030480" cy="540360"/>
          </a:xfrm>
          <a:prstGeom prst="rect">
            <a:avLst/>
          </a:prstGeom>
          <a:ln w="0">
            <a:noFill/>
          </a:ln>
        </p:spPr>
      </p:pic>
      <p:pic>
        <p:nvPicPr>
          <p:cNvPr id="550" name="Grafik 2" descr=""/>
          <p:cNvPicPr/>
          <p:nvPr/>
        </p:nvPicPr>
        <p:blipFill>
          <a:blip r:embed="rId3"/>
          <a:stretch/>
        </p:blipFill>
        <p:spPr>
          <a:xfrm>
            <a:off x="7430400" y="134640"/>
            <a:ext cx="3676320" cy="492480"/>
          </a:xfrm>
          <a:prstGeom prst="rect">
            <a:avLst/>
          </a:prstGeom>
          <a:ln w="0">
            <a:noFill/>
          </a:ln>
        </p:spPr>
      </p:pic>
      <p:sp>
        <p:nvSpPr>
          <p:cNvPr id="551" name="CustomShape 4"/>
          <p:cNvSpPr/>
          <p:nvPr/>
        </p:nvSpPr>
        <p:spPr>
          <a:xfrm>
            <a:off x="912240" y="1268280"/>
            <a:ext cx="9186480" cy="339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sp>
        <p:nvSpPr>
          <p:cNvPr id="552" name="CustomShape 5"/>
          <p:cNvSpPr/>
          <p:nvPr/>
        </p:nvSpPr>
        <p:spPr>
          <a:xfrm>
            <a:off x="11444760" y="0"/>
            <a:ext cx="719640" cy="682848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553" name="CustomShape 6"/>
          <p:cNvSpPr/>
          <p:nvPr/>
        </p:nvSpPr>
        <p:spPr>
          <a:xfrm>
            <a:off x="0" y="6642720"/>
            <a:ext cx="12162600" cy="21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</a:pPr>
            <a:r>
              <a:rPr b="0" lang="en-US" sz="800" spc="-1" strike="noStrike">
                <a:solidFill>
                  <a:srgbClr val="a6a6a6"/>
                </a:solidFill>
                <a:latin typeface="DejaVu Sans"/>
                <a:ea typeface="DejaVu Sans"/>
              </a:rPr>
              <a:t>The Limits to Growth – TU Clausthal</a:t>
            </a:r>
            <a:endParaRPr b="0" lang="en-GB" sz="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43" r:id="rId4"/>
  </p:sldLayoutIdLst>
</p:sldMaster>
</file>

<file path=ppt/slideMasters/slideMaster49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4" name="CustomShape 1"/>
          <p:cNvSpPr/>
          <p:nvPr/>
        </p:nvSpPr>
        <p:spPr>
          <a:xfrm>
            <a:off x="11444760" y="0"/>
            <a:ext cx="718920" cy="682776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555" name="CustomShape 2"/>
          <p:cNvSpPr/>
          <p:nvPr/>
        </p:nvSpPr>
        <p:spPr>
          <a:xfrm>
            <a:off x="11438640" y="6453360"/>
            <a:ext cx="73584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</a:pPr>
            <a:fld id="{CE049239-5D5C-4DB6-A562-036F32FEB146}" type="slidenum">
              <a:rPr b="0" lang="en-US" sz="1800" spc="-1" strike="noStrike">
                <a:solidFill>
                  <a:srgbClr val="808080"/>
                </a:solidFill>
                <a:latin typeface="Arial"/>
                <a:ea typeface="DejaVu Sans"/>
              </a:rPr>
              <a:t>16</a:t>
            </a:fld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56" name="CustomShape 3"/>
          <p:cNvSpPr/>
          <p:nvPr/>
        </p:nvSpPr>
        <p:spPr>
          <a:xfrm>
            <a:off x="912240" y="1268280"/>
            <a:ext cx="9185760" cy="339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pic>
        <p:nvPicPr>
          <p:cNvPr id="557" name="Picture 19" descr="Logo_TUC_de_RGB"/>
          <p:cNvPicPr/>
          <p:nvPr/>
        </p:nvPicPr>
        <p:blipFill>
          <a:blip r:embed="rId2"/>
          <a:stretch/>
        </p:blipFill>
        <p:spPr>
          <a:xfrm>
            <a:off x="0" y="0"/>
            <a:ext cx="3029760" cy="539640"/>
          </a:xfrm>
          <a:prstGeom prst="rect">
            <a:avLst/>
          </a:prstGeom>
          <a:ln w="0">
            <a:noFill/>
          </a:ln>
        </p:spPr>
      </p:pic>
      <p:pic>
        <p:nvPicPr>
          <p:cNvPr id="558" name="Grafik 2" descr=""/>
          <p:cNvPicPr/>
          <p:nvPr/>
        </p:nvPicPr>
        <p:blipFill>
          <a:blip r:embed="rId3"/>
          <a:stretch/>
        </p:blipFill>
        <p:spPr>
          <a:xfrm>
            <a:off x="7430400" y="134640"/>
            <a:ext cx="3675600" cy="491760"/>
          </a:xfrm>
          <a:prstGeom prst="rect">
            <a:avLst/>
          </a:prstGeom>
          <a:ln w="0">
            <a:noFill/>
          </a:ln>
        </p:spPr>
      </p:pic>
      <p:sp>
        <p:nvSpPr>
          <p:cNvPr id="559" name="CustomShape 4"/>
          <p:cNvSpPr/>
          <p:nvPr/>
        </p:nvSpPr>
        <p:spPr>
          <a:xfrm>
            <a:off x="912240" y="1268280"/>
            <a:ext cx="9185760" cy="339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sp>
        <p:nvSpPr>
          <p:cNvPr id="560" name="CustomShape 5"/>
          <p:cNvSpPr/>
          <p:nvPr/>
        </p:nvSpPr>
        <p:spPr>
          <a:xfrm>
            <a:off x="11444760" y="0"/>
            <a:ext cx="718920" cy="682776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561" name="CustomShape 6"/>
          <p:cNvSpPr/>
          <p:nvPr/>
        </p:nvSpPr>
        <p:spPr>
          <a:xfrm>
            <a:off x="0" y="6642720"/>
            <a:ext cx="12161880" cy="21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</a:pPr>
            <a:r>
              <a:rPr b="0" lang="en-US" sz="800" spc="-1" strike="noStrike">
                <a:solidFill>
                  <a:srgbClr val="a6a6a6"/>
                </a:solidFill>
                <a:latin typeface="DejaVu Sans"/>
                <a:ea typeface="DejaVu Sans"/>
              </a:rPr>
              <a:t>The Limits to Growth – TU Clausthal</a:t>
            </a:r>
            <a:endParaRPr b="0" lang="en-GB" sz="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6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6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392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1666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64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3920" cy="3976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65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392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1666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45" r:id="rId4"/>
  </p:sldLayoutIdLst>
</p:sldMaster>
</file>

<file path=ppt/slideMasters/slideMaster5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CustomShape 1"/>
          <p:cNvSpPr/>
          <p:nvPr/>
        </p:nvSpPr>
        <p:spPr>
          <a:xfrm>
            <a:off x="11444760" y="0"/>
            <a:ext cx="721080" cy="682992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63" name="CustomShape 2"/>
          <p:cNvSpPr/>
          <p:nvPr/>
        </p:nvSpPr>
        <p:spPr>
          <a:xfrm>
            <a:off x="11438640" y="6453360"/>
            <a:ext cx="73800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</a:pPr>
            <a:fld id="{9114AA96-B968-409F-AD9F-F3665B4F0A0F}" type="slidenum">
              <a:rPr b="0" lang="en-US" sz="1800" spc="-1" strike="noStrike">
                <a:solidFill>
                  <a:srgbClr val="808080"/>
                </a:solidFill>
                <a:latin typeface="Arial"/>
                <a:ea typeface="DejaVu Sans"/>
              </a:rPr>
              <a:t>16</a:t>
            </a:fld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4" name="CustomShape 3"/>
          <p:cNvSpPr/>
          <p:nvPr/>
        </p:nvSpPr>
        <p:spPr>
          <a:xfrm>
            <a:off x="912240" y="1268280"/>
            <a:ext cx="9187920" cy="341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pic>
        <p:nvPicPr>
          <p:cNvPr id="65" name="Picture 19" descr="Logo_TUC_de_RGB"/>
          <p:cNvPicPr/>
          <p:nvPr/>
        </p:nvPicPr>
        <p:blipFill>
          <a:blip r:embed="rId2"/>
          <a:stretch/>
        </p:blipFill>
        <p:spPr>
          <a:xfrm>
            <a:off x="0" y="0"/>
            <a:ext cx="3031920" cy="541800"/>
          </a:xfrm>
          <a:prstGeom prst="rect">
            <a:avLst/>
          </a:prstGeom>
          <a:ln w="0">
            <a:noFill/>
          </a:ln>
        </p:spPr>
      </p:pic>
      <p:pic>
        <p:nvPicPr>
          <p:cNvPr id="66" name="Grafik 2" descr=""/>
          <p:cNvPicPr/>
          <p:nvPr/>
        </p:nvPicPr>
        <p:blipFill>
          <a:blip r:embed="rId3"/>
          <a:stretch/>
        </p:blipFill>
        <p:spPr>
          <a:xfrm>
            <a:off x="7430400" y="134640"/>
            <a:ext cx="3677760" cy="493920"/>
          </a:xfrm>
          <a:prstGeom prst="rect">
            <a:avLst/>
          </a:prstGeom>
          <a:ln w="0">
            <a:noFill/>
          </a:ln>
        </p:spPr>
      </p:pic>
      <p:sp>
        <p:nvSpPr>
          <p:cNvPr id="67" name="CustomShape 4"/>
          <p:cNvSpPr/>
          <p:nvPr/>
        </p:nvSpPr>
        <p:spPr>
          <a:xfrm>
            <a:off x="912240" y="1268280"/>
            <a:ext cx="9187920" cy="341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sp>
        <p:nvSpPr>
          <p:cNvPr id="68" name="CustomShape 5"/>
          <p:cNvSpPr/>
          <p:nvPr/>
        </p:nvSpPr>
        <p:spPr>
          <a:xfrm>
            <a:off x="11444760" y="0"/>
            <a:ext cx="721080" cy="682992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69" name="CustomShape 6"/>
          <p:cNvSpPr/>
          <p:nvPr/>
        </p:nvSpPr>
        <p:spPr>
          <a:xfrm>
            <a:off x="0" y="6642720"/>
            <a:ext cx="12164040" cy="21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</a:pPr>
            <a:r>
              <a:rPr b="0" lang="en-US" sz="800" spc="-1" strike="noStrike">
                <a:solidFill>
                  <a:srgbClr val="a6a6a6"/>
                </a:solidFill>
                <a:latin typeface="DejaVu Sans"/>
                <a:ea typeface="DejaVu Sans"/>
              </a:rPr>
              <a:t>The Limits to Growth – TU Clausthal</a:t>
            </a:r>
            <a:endParaRPr b="0" lang="en-GB" sz="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392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1666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2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392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1666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3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392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1666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4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392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1666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57" r:id="rId4"/>
  </p:sldLayoutIdLst>
</p:sldMaster>
</file>

<file path=ppt/slideMasters/slideMaster50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0" name="CustomShape 1"/>
          <p:cNvSpPr/>
          <p:nvPr/>
        </p:nvSpPr>
        <p:spPr>
          <a:xfrm>
            <a:off x="11444760" y="0"/>
            <a:ext cx="718920" cy="682776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571" name="CustomShape 2"/>
          <p:cNvSpPr/>
          <p:nvPr/>
        </p:nvSpPr>
        <p:spPr>
          <a:xfrm>
            <a:off x="11438640" y="6453360"/>
            <a:ext cx="73584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</a:pPr>
            <a:fld id="{7E74A6F5-6790-40AF-9029-ED747C63897C}" type="slidenum">
              <a:rPr b="0" lang="en-US" sz="1800" spc="-1" strike="noStrike">
                <a:solidFill>
                  <a:srgbClr val="808080"/>
                </a:solidFill>
                <a:latin typeface="Arial"/>
                <a:ea typeface="DejaVu Sans"/>
              </a:rPr>
              <a:t>16</a:t>
            </a:fld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72" name="CustomShape 3"/>
          <p:cNvSpPr/>
          <p:nvPr/>
        </p:nvSpPr>
        <p:spPr>
          <a:xfrm>
            <a:off x="912240" y="1268280"/>
            <a:ext cx="9185760" cy="339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pic>
        <p:nvPicPr>
          <p:cNvPr id="573" name="Picture 19" descr="Logo_TUC_de_RGB"/>
          <p:cNvPicPr/>
          <p:nvPr/>
        </p:nvPicPr>
        <p:blipFill>
          <a:blip r:embed="rId2"/>
          <a:stretch/>
        </p:blipFill>
        <p:spPr>
          <a:xfrm>
            <a:off x="0" y="0"/>
            <a:ext cx="3029760" cy="539640"/>
          </a:xfrm>
          <a:prstGeom prst="rect">
            <a:avLst/>
          </a:prstGeom>
          <a:ln w="0">
            <a:noFill/>
          </a:ln>
        </p:spPr>
      </p:pic>
      <p:pic>
        <p:nvPicPr>
          <p:cNvPr id="574" name="Grafik 2" descr=""/>
          <p:cNvPicPr/>
          <p:nvPr/>
        </p:nvPicPr>
        <p:blipFill>
          <a:blip r:embed="rId3"/>
          <a:stretch/>
        </p:blipFill>
        <p:spPr>
          <a:xfrm>
            <a:off x="7430400" y="134640"/>
            <a:ext cx="3675600" cy="491760"/>
          </a:xfrm>
          <a:prstGeom prst="rect">
            <a:avLst/>
          </a:prstGeom>
          <a:ln w="0">
            <a:noFill/>
          </a:ln>
        </p:spPr>
      </p:pic>
      <p:sp>
        <p:nvSpPr>
          <p:cNvPr id="575" name="CustomShape 4"/>
          <p:cNvSpPr/>
          <p:nvPr/>
        </p:nvSpPr>
        <p:spPr>
          <a:xfrm>
            <a:off x="912240" y="1268280"/>
            <a:ext cx="9185760" cy="339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sp>
        <p:nvSpPr>
          <p:cNvPr id="576" name="CustomShape 5"/>
          <p:cNvSpPr/>
          <p:nvPr/>
        </p:nvSpPr>
        <p:spPr>
          <a:xfrm>
            <a:off x="11444760" y="0"/>
            <a:ext cx="718920" cy="682776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577" name="CustomShape 6"/>
          <p:cNvSpPr/>
          <p:nvPr/>
        </p:nvSpPr>
        <p:spPr>
          <a:xfrm>
            <a:off x="0" y="6642720"/>
            <a:ext cx="12161880" cy="21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</a:pPr>
            <a:r>
              <a:rPr b="0" lang="en-US" sz="800" spc="-1" strike="noStrike">
                <a:solidFill>
                  <a:srgbClr val="a6a6a6"/>
                </a:solidFill>
                <a:latin typeface="DejaVu Sans"/>
                <a:ea typeface="DejaVu Sans"/>
              </a:rPr>
              <a:t>The Limits to Growth – TU Clausthal</a:t>
            </a:r>
            <a:endParaRPr b="0" lang="en-GB" sz="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7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7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3920" cy="3976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80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392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1666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81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392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1666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47" r:id="rId4"/>
  </p:sldLayoutIdLst>
</p:sldMaster>
</file>

<file path=ppt/slideMasters/slideMaster5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6" name="CustomShape 1"/>
          <p:cNvSpPr/>
          <p:nvPr/>
        </p:nvSpPr>
        <p:spPr>
          <a:xfrm>
            <a:off x="11444760" y="0"/>
            <a:ext cx="718920" cy="682776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587" name="CustomShape 2"/>
          <p:cNvSpPr/>
          <p:nvPr/>
        </p:nvSpPr>
        <p:spPr>
          <a:xfrm>
            <a:off x="11438640" y="6453360"/>
            <a:ext cx="73584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</a:pPr>
            <a:fld id="{20E9370A-CEA7-475D-92CE-474378292263}" type="slidenum">
              <a:rPr b="0" lang="en-US" sz="1800" spc="-1" strike="noStrike">
                <a:solidFill>
                  <a:srgbClr val="808080"/>
                </a:solidFill>
                <a:latin typeface="Arial"/>
                <a:ea typeface="DejaVu Sans"/>
              </a:rPr>
              <a:t>16</a:t>
            </a:fld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88" name="CustomShape 3"/>
          <p:cNvSpPr/>
          <p:nvPr/>
        </p:nvSpPr>
        <p:spPr>
          <a:xfrm>
            <a:off x="912240" y="1268280"/>
            <a:ext cx="9185760" cy="339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pic>
        <p:nvPicPr>
          <p:cNvPr id="589" name="Picture 19" descr="Logo_TUC_de_RGB"/>
          <p:cNvPicPr/>
          <p:nvPr/>
        </p:nvPicPr>
        <p:blipFill>
          <a:blip r:embed="rId2"/>
          <a:stretch/>
        </p:blipFill>
        <p:spPr>
          <a:xfrm>
            <a:off x="0" y="0"/>
            <a:ext cx="3029760" cy="539640"/>
          </a:xfrm>
          <a:prstGeom prst="rect">
            <a:avLst/>
          </a:prstGeom>
          <a:ln w="0">
            <a:noFill/>
          </a:ln>
        </p:spPr>
      </p:pic>
      <p:pic>
        <p:nvPicPr>
          <p:cNvPr id="590" name="Grafik 2" descr=""/>
          <p:cNvPicPr/>
          <p:nvPr/>
        </p:nvPicPr>
        <p:blipFill>
          <a:blip r:embed="rId3"/>
          <a:stretch/>
        </p:blipFill>
        <p:spPr>
          <a:xfrm>
            <a:off x="7430400" y="134640"/>
            <a:ext cx="3675600" cy="491760"/>
          </a:xfrm>
          <a:prstGeom prst="rect">
            <a:avLst/>
          </a:prstGeom>
          <a:ln w="0">
            <a:noFill/>
          </a:ln>
        </p:spPr>
      </p:pic>
      <p:sp>
        <p:nvSpPr>
          <p:cNvPr id="591" name="CustomShape 4"/>
          <p:cNvSpPr/>
          <p:nvPr/>
        </p:nvSpPr>
        <p:spPr>
          <a:xfrm>
            <a:off x="912240" y="1268280"/>
            <a:ext cx="9185760" cy="339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sp>
        <p:nvSpPr>
          <p:cNvPr id="592" name="CustomShape 5"/>
          <p:cNvSpPr/>
          <p:nvPr/>
        </p:nvSpPr>
        <p:spPr>
          <a:xfrm>
            <a:off x="11444760" y="0"/>
            <a:ext cx="718920" cy="682776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593" name="CustomShape 6"/>
          <p:cNvSpPr/>
          <p:nvPr/>
        </p:nvSpPr>
        <p:spPr>
          <a:xfrm>
            <a:off x="0" y="6642720"/>
            <a:ext cx="12161880" cy="21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</a:pPr>
            <a:r>
              <a:rPr b="0" lang="en-US" sz="800" spc="-1" strike="noStrike">
                <a:solidFill>
                  <a:srgbClr val="a6a6a6"/>
                </a:solidFill>
                <a:latin typeface="DejaVu Sans"/>
                <a:ea typeface="DejaVu Sans"/>
              </a:rPr>
              <a:t>The Limits to Growth – TU Clausthal</a:t>
            </a:r>
            <a:endParaRPr b="0" lang="en-GB" sz="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9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9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392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1666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96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392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1666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97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08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1666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49" r:id="rId4"/>
  </p:sldLayoutIdLst>
</p:sldMaster>
</file>

<file path=ppt/slideMasters/slideMaster5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2" name="CustomShape 1"/>
          <p:cNvSpPr/>
          <p:nvPr/>
        </p:nvSpPr>
        <p:spPr>
          <a:xfrm>
            <a:off x="11444760" y="0"/>
            <a:ext cx="718920" cy="682776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603" name="CustomShape 2"/>
          <p:cNvSpPr/>
          <p:nvPr/>
        </p:nvSpPr>
        <p:spPr>
          <a:xfrm>
            <a:off x="11438640" y="6453360"/>
            <a:ext cx="73584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</a:pPr>
            <a:fld id="{BCEA1E10-54D4-440D-92A6-2E7C63339CA6}" type="slidenum">
              <a:rPr b="0" lang="en-US" sz="1800" spc="-1" strike="noStrike">
                <a:solidFill>
                  <a:srgbClr val="808080"/>
                </a:solidFill>
                <a:latin typeface="Arial"/>
                <a:ea typeface="DejaVu Sans"/>
              </a:rPr>
              <a:t>16</a:t>
            </a:fld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04" name="CustomShape 3"/>
          <p:cNvSpPr/>
          <p:nvPr/>
        </p:nvSpPr>
        <p:spPr>
          <a:xfrm>
            <a:off x="912240" y="1268280"/>
            <a:ext cx="9185760" cy="339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pic>
        <p:nvPicPr>
          <p:cNvPr id="605" name="Picture 19" descr="Logo_TUC_de_RGB"/>
          <p:cNvPicPr/>
          <p:nvPr/>
        </p:nvPicPr>
        <p:blipFill>
          <a:blip r:embed="rId2"/>
          <a:stretch/>
        </p:blipFill>
        <p:spPr>
          <a:xfrm>
            <a:off x="0" y="0"/>
            <a:ext cx="3029760" cy="539640"/>
          </a:xfrm>
          <a:prstGeom prst="rect">
            <a:avLst/>
          </a:prstGeom>
          <a:ln w="0">
            <a:noFill/>
          </a:ln>
        </p:spPr>
      </p:pic>
      <p:pic>
        <p:nvPicPr>
          <p:cNvPr id="606" name="Grafik 2" descr=""/>
          <p:cNvPicPr/>
          <p:nvPr/>
        </p:nvPicPr>
        <p:blipFill>
          <a:blip r:embed="rId3"/>
          <a:stretch/>
        </p:blipFill>
        <p:spPr>
          <a:xfrm>
            <a:off x="7430400" y="134640"/>
            <a:ext cx="3675600" cy="491760"/>
          </a:xfrm>
          <a:prstGeom prst="rect">
            <a:avLst/>
          </a:prstGeom>
          <a:ln w="0">
            <a:noFill/>
          </a:ln>
        </p:spPr>
      </p:pic>
      <p:sp>
        <p:nvSpPr>
          <p:cNvPr id="607" name="CustomShape 4"/>
          <p:cNvSpPr/>
          <p:nvPr/>
        </p:nvSpPr>
        <p:spPr>
          <a:xfrm>
            <a:off x="912240" y="1268280"/>
            <a:ext cx="9185760" cy="339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sp>
        <p:nvSpPr>
          <p:cNvPr id="608" name="CustomShape 5"/>
          <p:cNvSpPr/>
          <p:nvPr/>
        </p:nvSpPr>
        <p:spPr>
          <a:xfrm>
            <a:off x="11444760" y="0"/>
            <a:ext cx="718920" cy="682776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609" name="CustomShape 6"/>
          <p:cNvSpPr/>
          <p:nvPr/>
        </p:nvSpPr>
        <p:spPr>
          <a:xfrm>
            <a:off x="0" y="6642720"/>
            <a:ext cx="12161880" cy="21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</a:pPr>
            <a:r>
              <a:rPr b="0" lang="en-US" sz="800" spc="-1" strike="noStrike">
                <a:solidFill>
                  <a:srgbClr val="a6a6a6"/>
                </a:solidFill>
                <a:latin typeface="DejaVu Sans"/>
                <a:ea typeface="DejaVu Sans"/>
              </a:rPr>
              <a:t>The Limits to Growth – TU Clausthal</a:t>
            </a:r>
            <a:endParaRPr b="0" lang="en-GB" sz="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1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1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08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1666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12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08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1666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51" r:id="rId4"/>
  </p:sldLayoutIdLst>
</p:sldMaster>
</file>

<file path=ppt/slideMasters/slideMaster5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6" name="CustomShape 1"/>
          <p:cNvSpPr/>
          <p:nvPr/>
        </p:nvSpPr>
        <p:spPr>
          <a:xfrm>
            <a:off x="11444760" y="0"/>
            <a:ext cx="718920" cy="682776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617" name="CustomShape 2"/>
          <p:cNvSpPr/>
          <p:nvPr/>
        </p:nvSpPr>
        <p:spPr>
          <a:xfrm>
            <a:off x="11438640" y="6453360"/>
            <a:ext cx="73584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</a:pPr>
            <a:fld id="{FA9C4FB1-B0F0-4F01-ABC3-A28E3DA7F2BC}" type="slidenum">
              <a:rPr b="0" lang="en-US" sz="1800" spc="-1" strike="noStrike">
                <a:solidFill>
                  <a:srgbClr val="808080"/>
                </a:solidFill>
                <a:latin typeface="Arial"/>
                <a:ea typeface="DejaVu Sans"/>
              </a:rPr>
              <a:t>16</a:t>
            </a:fld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18" name="CustomShape 3"/>
          <p:cNvSpPr/>
          <p:nvPr/>
        </p:nvSpPr>
        <p:spPr>
          <a:xfrm>
            <a:off x="912240" y="1268280"/>
            <a:ext cx="9185760" cy="339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pic>
        <p:nvPicPr>
          <p:cNvPr id="619" name="Picture 19" descr="Logo_TUC_de_RGB"/>
          <p:cNvPicPr/>
          <p:nvPr/>
        </p:nvPicPr>
        <p:blipFill>
          <a:blip r:embed="rId2"/>
          <a:stretch/>
        </p:blipFill>
        <p:spPr>
          <a:xfrm>
            <a:off x="0" y="0"/>
            <a:ext cx="3029760" cy="539640"/>
          </a:xfrm>
          <a:prstGeom prst="rect">
            <a:avLst/>
          </a:prstGeom>
          <a:ln w="0">
            <a:noFill/>
          </a:ln>
        </p:spPr>
      </p:pic>
      <p:pic>
        <p:nvPicPr>
          <p:cNvPr id="620" name="Grafik 2" descr=""/>
          <p:cNvPicPr/>
          <p:nvPr/>
        </p:nvPicPr>
        <p:blipFill>
          <a:blip r:embed="rId3"/>
          <a:stretch/>
        </p:blipFill>
        <p:spPr>
          <a:xfrm>
            <a:off x="7430400" y="134640"/>
            <a:ext cx="3675600" cy="491760"/>
          </a:xfrm>
          <a:prstGeom prst="rect">
            <a:avLst/>
          </a:prstGeom>
          <a:ln w="0">
            <a:noFill/>
          </a:ln>
        </p:spPr>
      </p:pic>
      <p:sp>
        <p:nvSpPr>
          <p:cNvPr id="621" name="CustomShape 4"/>
          <p:cNvSpPr/>
          <p:nvPr/>
        </p:nvSpPr>
        <p:spPr>
          <a:xfrm>
            <a:off x="912240" y="1268280"/>
            <a:ext cx="9185760" cy="339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sp>
        <p:nvSpPr>
          <p:cNvPr id="622" name="CustomShape 5"/>
          <p:cNvSpPr/>
          <p:nvPr/>
        </p:nvSpPr>
        <p:spPr>
          <a:xfrm>
            <a:off x="11444760" y="0"/>
            <a:ext cx="718920" cy="682776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623" name="CustomShape 6"/>
          <p:cNvSpPr/>
          <p:nvPr/>
        </p:nvSpPr>
        <p:spPr>
          <a:xfrm>
            <a:off x="0" y="6642720"/>
            <a:ext cx="12161880" cy="21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</a:pPr>
            <a:r>
              <a:rPr b="0" lang="en-US" sz="800" spc="-1" strike="noStrike">
                <a:solidFill>
                  <a:srgbClr val="a6a6a6"/>
                </a:solidFill>
                <a:latin typeface="DejaVu Sans"/>
                <a:ea typeface="DejaVu Sans"/>
              </a:rPr>
              <a:t>The Limits to Growth – TU Clausthal</a:t>
            </a:r>
            <a:endParaRPr b="0" lang="en-GB" sz="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2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2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392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1666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26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392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1666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27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392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1666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28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392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1666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53" r:id="rId4"/>
  </p:sldLayoutIdLst>
</p:sldMaster>
</file>

<file path=ppt/slideMasters/slideMaster5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" name="CustomShape 1"/>
          <p:cNvSpPr/>
          <p:nvPr/>
        </p:nvSpPr>
        <p:spPr>
          <a:xfrm>
            <a:off x="11444760" y="0"/>
            <a:ext cx="718920" cy="682776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635" name="CustomShape 2"/>
          <p:cNvSpPr/>
          <p:nvPr/>
        </p:nvSpPr>
        <p:spPr>
          <a:xfrm>
            <a:off x="11438640" y="6453360"/>
            <a:ext cx="73584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</a:pPr>
            <a:fld id="{6C9844D7-4844-4340-967F-BD404BFD34BE}" type="slidenum">
              <a:rPr b="0" lang="en-US" sz="1800" spc="-1" strike="noStrike">
                <a:solidFill>
                  <a:srgbClr val="808080"/>
                </a:solidFill>
                <a:latin typeface="Arial"/>
                <a:ea typeface="DejaVu Sans"/>
              </a:rPr>
              <a:t>16</a:t>
            </a:fld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36" name="CustomShape 3"/>
          <p:cNvSpPr/>
          <p:nvPr/>
        </p:nvSpPr>
        <p:spPr>
          <a:xfrm>
            <a:off x="912240" y="1268280"/>
            <a:ext cx="9185760" cy="339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pic>
        <p:nvPicPr>
          <p:cNvPr id="637" name="Picture 19" descr="Logo_TUC_de_RGB"/>
          <p:cNvPicPr/>
          <p:nvPr/>
        </p:nvPicPr>
        <p:blipFill>
          <a:blip r:embed="rId2"/>
          <a:stretch/>
        </p:blipFill>
        <p:spPr>
          <a:xfrm>
            <a:off x="0" y="0"/>
            <a:ext cx="3029760" cy="539640"/>
          </a:xfrm>
          <a:prstGeom prst="rect">
            <a:avLst/>
          </a:prstGeom>
          <a:ln w="0">
            <a:noFill/>
          </a:ln>
        </p:spPr>
      </p:pic>
      <p:pic>
        <p:nvPicPr>
          <p:cNvPr id="638" name="Grafik 2" descr=""/>
          <p:cNvPicPr/>
          <p:nvPr/>
        </p:nvPicPr>
        <p:blipFill>
          <a:blip r:embed="rId3"/>
          <a:stretch/>
        </p:blipFill>
        <p:spPr>
          <a:xfrm>
            <a:off x="7430400" y="134640"/>
            <a:ext cx="3675600" cy="491760"/>
          </a:xfrm>
          <a:prstGeom prst="rect">
            <a:avLst/>
          </a:prstGeom>
          <a:ln w="0">
            <a:noFill/>
          </a:ln>
        </p:spPr>
      </p:pic>
      <p:sp>
        <p:nvSpPr>
          <p:cNvPr id="639" name="CustomShape 4"/>
          <p:cNvSpPr/>
          <p:nvPr/>
        </p:nvSpPr>
        <p:spPr>
          <a:xfrm>
            <a:off x="912240" y="1268280"/>
            <a:ext cx="9185760" cy="339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sp>
        <p:nvSpPr>
          <p:cNvPr id="640" name="CustomShape 5"/>
          <p:cNvSpPr/>
          <p:nvPr/>
        </p:nvSpPr>
        <p:spPr>
          <a:xfrm>
            <a:off x="11444760" y="0"/>
            <a:ext cx="718920" cy="682776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641" name="CustomShape 6"/>
          <p:cNvSpPr/>
          <p:nvPr/>
        </p:nvSpPr>
        <p:spPr>
          <a:xfrm>
            <a:off x="0" y="6642720"/>
            <a:ext cx="12161880" cy="21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</a:pPr>
            <a:r>
              <a:rPr b="0" lang="en-US" sz="800" spc="-1" strike="noStrike">
                <a:solidFill>
                  <a:srgbClr val="a6a6a6"/>
                </a:solidFill>
                <a:latin typeface="DejaVu Sans"/>
                <a:ea typeface="DejaVu Sans"/>
              </a:rPr>
              <a:t>The Limits to Growth – TU Clausthal</a:t>
            </a:r>
            <a:endParaRPr b="0" lang="en-GB" sz="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4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4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268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62222" lnSpcReduction="20000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44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268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62222" lnSpcReduction="20000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45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268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62222" lnSpcReduction="20000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46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268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62222" lnSpcReduction="20000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47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268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62222" lnSpcReduction="20000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48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268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62222" lnSpcReduction="20000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55" r:id="rId4"/>
  </p:sldLayoutIdLst>
</p:sldMaster>
</file>

<file path=ppt/slideMasters/slideMaster55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9" name="CustomShape 1"/>
          <p:cNvSpPr/>
          <p:nvPr/>
        </p:nvSpPr>
        <p:spPr>
          <a:xfrm>
            <a:off x="11444760" y="0"/>
            <a:ext cx="718920" cy="682776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650" name="CustomShape 2"/>
          <p:cNvSpPr/>
          <p:nvPr/>
        </p:nvSpPr>
        <p:spPr>
          <a:xfrm>
            <a:off x="11438640" y="6453360"/>
            <a:ext cx="73584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</a:pPr>
            <a:fld id="{9DF99F63-B355-4A53-9DFB-E792913EE533}" type="slidenum">
              <a:rPr b="0" lang="en-US" sz="1800" spc="-1" strike="noStrike">
                <a:solidFill>
                  <a:srgbClr val="808080"/>
                </a:solidFill>
                <a:latin typeface="Arial"/>
                <a:ea typeface="DejaVu Sans"/>
              </a:rPr>
              <a:t>16</a:t>
            </a:fld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51" name="CustomShape 3"/>
          <p:cNvSpPr/>
          <p:nvPr/>
        </p:nvSpPr>
        <p:spPr>
          <a:xfrm>
            <a:off x="912240" y="1268280"/>
            <a:ext cx="9185760" cy="339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pic>
        <p:nvPicPr>
          <p:cNvPr id="652" name="Picture 19" descr="Logo_TUC_de_RGB"/>
          <p:cNvPicPr/>
          <p:nvPr/>
        </p:nvPicPr>
        <p:blipFill>
          <a:blip r:embed="rId2"/>
          <a:stretch/>
        </p:blipFill>
        <p:spPr>
          <a:xfrm>
            <a:off x="0" y="0"/>
            <a:ext cx="3029760" cy="539640"/>
          </a:xfrm>
          <a:prstGeom prst="rect">
            <a:avLst/>
          </a:prstGeom>
          <a:ln w="0">
            <a:noFill/>
          </a:ln>
        </p:spPr>
      </p:pic>
      <p:pic>
        <p:nvPicPr>
          <p:cNvPr id="653" name="Grafik 2" descr=""/>
          <p:cNvPicPr/>
          <p:nvPr/>
        </p:nvPicPr>
        <p:blipFill>
          <a:blip r:embed="rId3"/>
          <a:stretch/>
        </p:blipFill>
        <p:spPr>
          <a:xfrm>
            <a:off x="7430400" y="134640"/>
            <a:ext cx="3675600" cy="491760"/>
          </a:xfrm>
          <a:prstGeom prst="rect">
            <a:avLst/>
          </a:prstGeom>
          <a:ln w="0">
            <a:noFill/>
          </a:ln>
        </p:spPr>
      </p:pic>
      <p:sp>
        <p:nvSpPr>
          <p:cNvPr id="654" name="CustomShape 4"/>
          <p:cNvSpPr/>
          <p:nvPr/>
        </p:nvSpPr>
        <p:spPr>
          <a:xfrm>
            <a:off x="912240" y="1268280"/>
            <a:ext cx="9185760" cy="339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sp>
        <p:nvSpPr>
          <p:cNvPr id="655" name="CustomShape 5"/>
          <p:cNvSpPr/>
          <p:nvPr/>
        </p:nvSpPr>
        <p:spPr>
          <a:xfrm>
            <a:off x="11444760" y="0"/>
            <a:ext cx="718920" cy="682776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656" name="CustomShape 6"/>
          <p:cNvSpPr/>
          <p:nvPr/>
        </p:nvSpPr>
        <p:spPr>
          <a:xfrm>
            <a:off x="0" y="6642720"/>
            <a:ext cx="12161880" cy="21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</a:pPr>
            <a:r>
              <a:rPr b="0" lang="en-US" sz="800" spc="-1" strike="noStrike">
                <a:solidFill>
                  <a:srgbClr val="a6a6a6"/>
                </a:solidFill>
                <a:latin typeface="DejaVu Sans"/>
                <a:ea typeface="DejaVu Sans"/>
              </a:rPr>
              <a:t>The Limits to Growth – TU Clausthal</a:t>
            </a:r>
            <a:endParaRPr b="0" lang="en-GB" sz="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57" r:id="rId4"/>
  </p:sldLayoutIdLst>
</p:sldMaster>
</file>

<file path=ppt/slideMasters/slideMaster56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7" name="CustomShape 1"/>
          <p:cNvSpPr/>
          <p:nvPr/>
        </p:nvSpPr>
        <p:spPr>
          <a:xfrm>
            <a:off x="11444760" y="0"/>
            <a:ext cx="718920" cy="682776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658" name="CustomShape 2"/>
          <p:cNvSpPr/>
          <p:nvPr/>
        </p:nvSpPr>
        <p:spPr>
          <a:xfrm>
            <a:off x="11438640" y="6453360"/>
            <a:ext cx="73584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</a:pPr>
            <a:fld id="{779D4AD1-1639-4102-8250-FA4725DE67C9}" type="slidenum">
              <a:rPr b="0" lang="en-US" sz="1800" spc="-1" strike="noStrike">
                <a:solidFill>
                  <a:srgbClr val="808080"/>
                </a:solidFill>
                <a:latin typeface="Arial"/>
                <a:ea typeface="DejaVu Sans"/>
              </a:rPr>
              <a:t>16</a:t>
            </a:fld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59" name="CustomShape 3"/>
          <p:cNvSpPr/>
          <p:nvPr/>
        </p:nvSpPr>
        <p:spPr>
          <a:xfrm>
            <a:off x="912240" y="1268280"/>
            <a:ext cx="9185760" cy="339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pic>
        <p:nvPicPr>
          <p:cNvPr id="660" name="Picture 19" descr="Logo_TUC_de_RGB"/>
          <p:cNvPicPr/>
          <p:nvPr/>
        </p:nvPicPr>
        <p:blipFill>
          <a:blip r:embed="rId2"/>
          <a:stretch/>
        </p:blipFill>
        <p:spPr>
          <a:xfrm>
            <a:off x="0" y="0"/>
            <a:ext cx="3029760" cy="539640"/>
          </a:xfrm>
          <a:prstGeom prst="rect">
            <a:avLst/>
          </a:prstGeom>
          <a:ln w="0">
            <a:noFill/>
          </a:ln>
        </p:spPr>
      </p:pic>
      <p:pic>
        <p:nvPicPr>
          <p:cNvPr id="661" name="Grafik 2" descr=""/>
          <p:cNvPicPr/>
          <p:nvPr/>
        </p:nvPicPr>
        <p:blipFill>
          <a:blip r:embed="rId3"/>
          <a:stretch/>
        </p:blipFill>
        <p:spPr>
          <a:xfrm>
            <a:off x="7430400" y="134640"/>
            <a:ext cx="3675600" cy="491760"/>
          </a:xfrm>
          <a:prstGeom prst="rect">
            <a:avLst/>
          </a:prstGeom>
          <a:ln w="0">
            <a:noFill/>
          </a:ln>
        </p:spPr>
      </p:pic>
      <p:sp>
        <p:nvSpPr>
          <p:cNvPr id="662" name="CustomShape 4"/>
          <p:cNvSpPr/>
          <p:nvPr/>
        </p:nvSpPr>
        <p:spPr>
          <a:xfrm>
            <a:off x="912240" y="1268280"/>
            <a:ext cx="9185760" cy="339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sp>
        <p:nvSpPr>
          <p:cNvPr id="663" name="CustomShape 5"/>
          <p:cNvSpPr/>
          <p:nvPr/>
        </p:nvSpPr>
        <p:spPr>
          <a:xfrm>
            <a:off x="11444760" y="0"/>
            <a:ext cx="718920" cy="682776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664" name="CustomShape 6"/>
          <p:cNvSpPr/>
          <p:nvPr/>
        </p:nvSpPr>
        <p:spPr>
          <a:xfrm>
            <a:off x="0" y="6642720"/>
            <a:ext cx="12161880" cy="21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</a:pPr>
            <a:r>
              <a:rPr b="0" lang="en-US" sz="800" spc="-1" strike="noStrike">
                <a:solidFill>
                  <a:srgbClr val="a6a6a6"/>
                </a:solidFill>
                <a:latin typeface="DejaVu Sans"/>
                <a:ea typeface="DejaVu Sans"/>
              </a:rPr>
              <a:t>The Limits to Growth – TU Clausthal</a:t>
            </a:r>
            <a:endParaRPr b="0" lang="en-GB" sz="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6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59" r:id="rId4"/>
  </p:sldLayoutIdLst>
</p:sldMaster>
</file>

<file path=ppt/slideMasters/slideMaster57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8" name="CustomShape 1"/>
          <p:cNvSpPr/>
          <p:nvPr/>
        </p:nvSpPr>
        <p:spPr>
          <a:xfrm>
            <a:off x="11444760" y="0"/>
            <a:ext cx="718920" cy="682776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669" name="CustomShape 2"/>
          <p:cNvSpPr/>
          <p:nvPr/>
        </p:nvSpPr>
        <p:spPr>
          <a:xfrm>
            <a:off x="11438640" y="6453360"/>
            <a:ext cx="73584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</a:pPr>
            <a:fld id="{560E6033-8207-44F3-BEBE-CB447335E94D}" type="slidenum">
              <a:rPr b="0" lang="en-US" sz="1800" spc="-1" strike="noStrike">
                <a:solidFill>
                  <a:srgbClr val="808080"/>
                </a:solidFill>
                <a:latin typeface="Arial"/>
                <a:ea typeface="DejaVu Sans"/>
              </a:rPr>
              <a:t>16</a:t>
            </a:fld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70" name="CustomShape 3"/>
          <p:cNvSpPr/>
          <p:nvPr/>
        </p:nvSpPr>
        <p:spPr>
          <a:xfrm>
            <a:off x="912240" y="1268280"/>
            <a:ext cx="9185760" cy="339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pic>
        <p:nvPicPr>
          <p:cNvPr id="671" name="Picture 19" descr="Logo_TUC_de_RGB"/>
          <p:cNvPicPr/>
          <p:nvPr/>
        </p:nvPicPr>
        <p:blipFill>
          <a:blip r:embed="rId2"/>
          <a:stretch/>
        </p:blipFill>
        <p:spPr>
          <a:xfrm>
            <a:off x="0" y="0"/>
            <a:ext cx="3029760" cy="539640"/>
          </a:xfrm>
          <a:prstGeom prst="rect">
            <a:avLst/>
          </a:prstGeom>
          <a:ln w="0">
            <a:noFill/>
          </a:ln>
        </p:spPr>
      </p:pic>
      <p:pic>
        <p:nvPicPr>
          <p:cNvPr id="672" name="Grafik 2" descr=""/>
          <p:cNvPicPr/>
          <p:nvPr/>
        </p:nvPicPr>
        <p:blipFill>
          <a:blip r:embed="rId3"/>
          <a:stretch/>
        </p:blipFill>
        <p:spPr>
          <a:xfrm>
            <a:off x="7430400" y="134640"/>
            <a:ext cx="3675600" cy="491760"/>
          </a:xfrm>
          <a:prstGeom prst="rect">
            <a:avLst/>
          </a:prstGeom>
          <a:ln w="0">
            <a:noFill/>
          </a:ln>
        </p:spPr>
      </p:pic>
      <p:sp>
        <p:nvSpPr>
          <p:cNvPr id="673" name="CustomShape 4"/>
          <p:cNvSpPr/>
          <p:nvPr/>
        </p:nvSpPr>
        <p:spPr>
          <a:xfrm>
            <a:off x="912240" y="1268280"/>
            <a:ext cx="9185760" cy="339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sp>
        <p:nvSpPr>
          <p:cNvPr id="674" name="CustomShape 5"/>
          <p:cNvSpPr/>
          <p:nvPr/>
        </p:nvSpPr>
        <p:spPr>
          <a:xfrm>
            <a:off x="11444760" y="0"/>
            <a:ext cx="718920" cy="682776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675" name="CustomShape 6"/>
          <p:cNvSpPr/>
          <p:nvPr/>
        </p:nvSpPr>
        <p:spPr>
          <a:xfrm>
            <a:off x="0" y="6642720"/>
            <a:ext cx="12161880" cy="21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</a:pPr>
            <a:r>
              <a:rPr b="0" lang="en-US" sz="800" spc="-1" strike="noStrike">
                <a:solidFill>
                  <a:srgbClr val="a6a6a6"/>
                </a:solidFill>
                <a:latin typeface="DejaVu Sans"/>
                <a:ea typeface="DejaVu Sans"/>
              </a:rPr>
              <a:t>The Limits to Growth – TU Clausthal</a:t>
            </a:r>
            <a:endParaRPr b="0" lang="en-GB" sz="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7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7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080" cy="3976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61" r:id="rId4"/>
  </p:sldLayoutIdLst>
</p:sldMaster>
</file>

<file path=ppt/slideMasters/slideMaster58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0" name="CustomShape 1"/>
          <p:cNvSpPr/>
          <p:nvPr/>
        </p:nvSpPr>
        <p:spPr>
          <a:xfrm>
            <a:off x="11444760" y="0"/>
            <a:ext cx="718920" cy="682776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681" name="CustomShape 2"/>
          <p:cNvSpPr/>
          <p:nvPr/>
        </p:nvSpPr>
        <p:spPr>
          <a:xfrm>
            <a:off x="11438640" y="6453360"/>
            <a:ext cx="73584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</a:pPr>
            <a:fld id="{84F68310-E95E-415F-89A7-343DA653FB8F}" type="slidenum">
              <a:rPr b="0" lang="en-US" sz="1800" spc="-1" strike="noStrike">
                <a:solidFill>
                  <a:srgbClr val="808080"/>
                </a:solidFill>
                <a:latin typeface="Arial"/>
                <a:ea typeface="DejaVu Sans"/>
              </a:rPr>
              <a:t>16</a:t>
            </a:fld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82" name="CustomShape 3"/>
          <p:cNvSpPr/>
          <p:nvPr/>
        </p:nvSpPr>
        <p:spPr>
          <a:xfrm>
            <a:off x="912240" y="1268280"/>
            <a:ext cx="9185760" cy="339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pic>
        <p:nvPicPr>
          <p:cNvPr id="683" name="Picture 19" descr="Logo_TUC_de_RGB"/>
          <p:cNvPicPr/>
          <p:nvPr/>
        </p:nvPicPr>
        <p:blipFill>
          <a:blip r:embed="rId2"/>
          <a:stretch/>
        </p:blipFill>
        <p:spPr>
          <a:xfrm>
            <a:off x="0" y="0"/>
            <a:ext cx="3029760" cy="539640"/>
          </a:xfrm>
          <a:prstGeom prst="rect">
            <a:avLst/>
          </a:prstGeom>
          <a:ln w="0">
            <a:noFill/>
          </a:ln>
        </p:spPr>
      </p:pic>
      <p:pic>
        <p:nvPicPr>
          <p:cNvPr id="684" name="Grafik 2" descr=""/>
          <p:cNvPicPr/>
          <p:nvPr/>
        </p:nvPicPr>
        <p:blipFill>
          <a:blip r:embed="rId3"/>
          <a:stretch/>
        </p:blipFill>
        <p:spPr>
          <a:xfrm>
            <a:off x="7430400" y="134640"/>
            <a:ext cx="3675600" cy="491760"/>
          </a:xfrm>
          <a:prstGeom prst="rect">
            <a:avLst/>
          </a:prstGeom>
          <a:ln w="0">
            <a:noFill/>
          </a:ln>
        </p:spPr>
      </p:pic>
      <p:sp>
        <p:nvSpPr>
          <p:cNvPr id="685" name="CustomShape 4"/>
          <p:cNvSpPr/>
          <p:nvPr/>
        </p:nvSpPr>
        <p:spPr>
          <a:xfrm>
            <a:off x="912240" y="1268280"/>
            <a:ext cx="9185760" cy="339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sp>
        <p:nvSpPr>
          <p:cNvPr id="686" name="CustomShape 5"/>
          <p:cNvSpPr/>
          <p:nvPr/>
        </p:nvSpPr>
        <p:spPr>
          <a:xfrm>
            <a:off x="11444760" y="0"/>
            <a:ext cx="718920" cy="682776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687" name="CustomShape 6"/>
          <p:cNvSpPr/>
          <p:nvPr/>
        </p:nvSpPr>
        <p:spPr>
          <a:xfrm>
            <a:off x="0" y="6642720"/>
            <a:ext cx="12161880" cy="21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</a:pPr>
            <a:r>
              <a:rPr b="0" lang="en-US" sz="800" spc="-1" strike="noStrike">
                <a:solidFill>
                  <a:srgbClr val="a6a6a6"/>
                </a:solidFill>
                <a:latin typeface="DejaVu Sans"/>
                <a:ea typeface="DejaVu Sans"/>
              </a:rPr>
              <a:t>The Limits to Growth – TU Clausthal</a:t>
            </a:r>
            <a:endParaRPr b="0" lang="en-GB" sz="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8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8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3920" cy="3976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90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3920" cy="3976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63" r:id="rId4"/>
  </p:sldLayoutIdLst>
</p:sldMaster>
</file>

<file path=ppt/slideMasters/slideMaster59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4" name="CustomShape 1"/>
          <p:cNvSpPr/>
          <p:nvPr/>
        </p:nvSpPr>
        <p:spPr>
          <a:xfrm>
            <a:off x="11444760" y="0"/>
            <a:ext cx="718920" cy="682776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695" name="CustomShape 2"/>
          <p:cNvSpPr/>
          <p:nvPr/>
        </p:nvSpPr>
        <p:spPr>
          <a:xfrm>
            <a:off x="11438640" y="6453360"/>
            <a:ext cx="73584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</a:pPr>
            <a:fld id="{C4681C65-1570-4D6D-8115-4742F85E6D13}" type="slidenum">
              <a:rPr b="0" lang="en-US" sz="1800" spc="-1" strike="noStrike">
                <a:solidFill>
                  <a:srgbClr val="808080"/>
                </a:solidFill>
                <a:latin typeface="Arial"/>
                <a:ea typeface="DejaVu Sans"/>
              </a:rPr>
              <a:t>16</a:t>
            </a:fld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96" name="CustomShape 3"/>
          <p:cNvSpPr/>
          <p:nvPr/>
        </p:nvSpPr>
        <p:spPr>
          <a:xfrm>
            <a:off x="912240" y="1268280"/>
            <a:ext cx="9185760" cy="339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pic>
        <p:nvPicPr>
          <p:cNvPr id="697" name="Picture 19" descr="Logo_TUC_de_RGB"/>
          <p:cNvPicPr/>
          <p:nvPr/>
        </p:nvPicPr>
        <p:blipFill>
          <a:blip r:embed="rId2"/>
          <a:stretch/>
        </p:blipFill>
        <p:spPr>
          <a:xfrm>
            <a:off x="0" y="0"/>
            <a:ext cx="3029760" cy="539640"/>
          </a:xfrm>
          <a:prstGeom prst="rect">
            <a:avLst/>
          </a:prstGeom>
          <a:ln w="0">
            <a:noFill/>
          </a:ln>
        </p:spPr>
      </p:pic>
      <p:pic>
        <p:nvPicPr>
          <p:cNvPr id="698" name="Grafik 2" descr=""/>
          <p:cNvPicPr/>
          <p:nvPr/>
        </p:nvPicPr>
        <p:blipFill>
          <a:blip r:embed="rId3"/>
          <a:stretch/>
        </p:blipFill>
        <p:spPr>
          <a:xfrm>
            <a:off x="7430400" y="134640"/>
            <a:ext cx="3675600" cy="491760"/>
          </a:xfrm>
          <a:prstGeom prst="rect">
            <a:avLst/>
          </a:prstGeom>
          <a:ln w="0">
            <a:noFill/>
          </a:ln>
        </p:spPr>
      </p:pic>
      <p:sp>
        <p:nvSpPr>
          <p:cNvPr id="699" name="CustomShape 4"/>
          <p:cNvSpPr/>
          <p:nvPr/>
        </p:nvSpPr>
        <p:spPr>
          <a:xfrm>
            <a:off x="912240" y="1268280"/>
            <a:ext cx="9185760" cy="339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sp>
        <p:nvSpPr>
          <p:cNvPr id="700" name="CustomShape 5"/>
          <p:cNvSpPr/>
          <p:nvPr/>
        </p:nvSpPr>
        <p:spPr>
          <a:xfrm>
            <a:off x="11444760" y="0"/>
            <a:ext cx="718920" cy="682776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701" name="CustomShape 6"/>
          <p:cNvSpPr/>
          <p:nvPr/>
        </p:nvSpPr>
        <p:spPr>
          <a:xfrm>
            <a:off x="0" y="6642720"/>
            <a:ext cx="12161880" cy="21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</a:pPr>
            <a:r>
              <a:rPr b="0" lang="en-US" sz="800" spc="-1" strike="noStrike">
                <a:solidFill>
                  <a:srgbClr val="a6a6a6"/>
                </a:solidFill>
                <a:latin typeface="DejaVu Sans"/>
                <a:ea typeface="DejaVu Sans"/>
              </a:rPr>
              <a:t>The Limits to Growth – TU Clausthal</a:t>
            </a:r>
            <a:endParaRPr b="0" lang="en-GB" sz="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0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65" r:id="rId4"/>
  </p:sldLayoutIdLst>
</p:sldMaster>
</file>

<file path=ppt/slideMasters/slideMaster6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CustomShape 1"/>
          <p:cNvSpPr/>
          <p:nvPr/>
        </p:nvSpPr>
        <p:spPr>
          <a:xfrm>
            <a:off x="11444760" y="0"/>
            <a:ext cx="721080" cy="682992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81" name="CustomShape 2"/>
          <p:cNvSpPr/>
          <p:nvPr/>
        </p:nvSpPr>
        <p:spPr>
          <a:xfrm>
            <a:off x="11438640" y="6453360"/>
            <a:ext cx="73800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</a:pPr>
            <a:fld id="{6EBD336F-67A5-4A4D-963E-6923E0D58A0C}" type="slidenum">
              <a:rPr b="0" lang="en-US" sz="1800" spc="-1" strike="noStrike">
                <a:solidFill>
                  <a:srgbClr val="808080"/>
                </a:solidFill>
                <a:latin typeface="Arial"/>
                <a:ea typeface="DejaVu Sans"/>
              </a:rPr>
              <a:t>16</a:t>
            </a:fld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2" name="CustomShape 3"/>
          <p:cNvSpPr/>
          <p:nvPr/>
        </p:nvSpPr>
        <p:spPr>
          <a:xfrm>
            <a:off x="912240" y="1268280"/>
            <a:ext cx="9187920" cy="341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pic>
        <p:nvPicPr>
          <p:cNvPr id="83" name="Picture 19" descr="Logo_TUC_de_RGB"/>
          <p:cNvPicPr/>
          <p:nvPr/>
        </p:nvPicPr>
        <p:blipFill>
          <a:blip r:embed="rId2"/>
          <a:stretch/>
        </p:blipFill>
        <p:spPr>
          <a:xfrm>
            <a:off x="0" y="0"/>
            <a:ext cx="3031920" cy="541800"/>
          </a:xfrm>
          <a:prstGeom prst="rect">
            <a:avLst/>
          </a:prstGeom>
          <a:ln w="0">
            <a:noFill/>
          </a:ln>
        </p:spPr>
      </p:pic>
      <p:pic>
        <p:nvPicPr>
          <p:cNvPr id="84" name="Grafik 2" descr=""/>
          <p:cNvPicPr/>
          <p:nvPr/>
        </p:nvPicPr>
        <p:blipFill>
          <a:blip r:embed="rId3"/>
          <a:stretch/>
        </p:blipFill>
        <p:spPr>
          <a:xfrm>
            <a:off x="7430400" y="134640"/>
            <a:ext cx="3677760" cy="493920"/>
          </a:xfrm>
          <a:prstGeom prst="rect">
            <a:avLst/>
          </a:prstGeom>
          <a:ln w="0">
            <a:noFill/>
          </a:ln>
        </p:spPr>
      </p:pic>
      <p:sp>
        <p:nvSpPr>
          <p:cNvPr id="85" name="CustomShape 4"/>
          <p:cNvSpPr/>
          <p:nvPr/>
        </p:nvSpPr>
        <p:spPr>
          <a:xfrm>
            <a:off x="912240" y="1268280"/>
            <a:ext cx="9187920" cy="341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sp>
        <p:nvSpPr>
          <p:cNvPr id="86" name="CustomShape 5"/>
          <p:cNvSpPr/>
          <p:nvPr/>
        </p:nvSpPr>
        <p:spPr>
          <a:xfrm>
            <a:off x="11444760" y="0"/>
            <a:ext cx="721080" cy="682992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87" name="CustomShape 6"/>
          <p:cNvSpPr/>
          <p:nvPr/>
        </p:nvSpPr>
        <p:spPr>
          <a:xfrm>
            <a:off x="0" y="6642720"/>
            <a:ext cx="12164040" cy="21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</a:pPr>
            <a:r>
              <a:rPr b="0" lang="en-US" sz="800" spc="-1" strike="noStrike">
                <a:solidFill>
                  <a:srgbClr val="a6a6a6"/>
                </a:solidFill>
                <a:latin typeface="DejaVu Sans"/>
                <a:ea typeface="DejaVu Sans"/>
              </a:rPr>
              <a:t>The Limits to Growth – TU Clausthal</a:t>
            </a:r>
            <a:endParaRPr b="0" lang="en-GB" sz="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268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62222" lnSpcReduction="20000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0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268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62222" lnSpcReduction="20000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1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268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62222" lnSpcReduction="20000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2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268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62222" lnSpcReduction="20000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3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268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62222" lnSpcReduction="20000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4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268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62222" lnSpcReduction="20000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59" r:id="rId4"/>
  </p:sldLayoutIdLst>
</p:sldMaster>
</file>

<file path=ppt/slideMasters/slideMaster60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4" name="CustomShape 1"/>
          <p:cNvSpPr/>
          <p:nvPr/>
        </p:nvSpPr>
        <p:spPr>
          <a:xfrm>
            <a:off x="11444760" y="0"/>
            <a:ext cx="718920" cy="682776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705" name="CustomShape 2"/>
          <p:cNvSpPr/>
          <p:nvPr/>
        </p:nvSpPr>
        <p:spPr>
          <a:xfrm>
            <a:off x="11438640" y="6453360"/>
            <a:ext cx="73584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</a:pPr>
            <a:fld id="{391FC5A7-1FD0-49DD-B393-7586829E67A0}" type="slidenum">
              <a:rPr b="0" lang="en-US" sz="1800" spc="-1" strike="noStrike">
                <a:solidFill>
                  <a:srgbClr val="808080"/>
                </a:solidFill>
                <a:latin typeface="Arial"/>
                <a:ea typeface="DejaVu Sans"/>
              </a:rPr>
              <a:t>16</a:t>
            </a:fld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06" name="CustomShape 3"/>
          <p:cNvSpPr/>
          <p:nvPr/>
        </p:nvSpPr>
        <p:spPr>
          <a:xfrm>
            <a:off x="912240" y="1268280"/>
            <a:ext cx="9185760" cy="339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pic>
        <p:nvPicPr>
          <p:cNvPr id="707" name="Picture 19" descr="Logo_TUC_de_RGB"/>
          <p:cNvPicPr/>
          <p:nvPr/>
        </p:nvPicPr>
        <p:blipFill>
          <a:blip r:embed="rId2"/>
          <a:stretch/>
        </p:blipFill>
        <p:spPr>
          <a:xfrm>
            <a:off x="0" y="0"/>
            <a:ext cx="3029760" cy="539640"/>
          </a:xfrm>
          <a:prstGeom prst="rect">
            <a:avLst/>
          </a:prstGeom>
          <a:ln w="0">
            <a:noFill/>
          </a:ln>
        </p:spPr>
      </p:pic>
      <p:pic>
        <p:nvPicPr>
          <p:cNvPr id="708" name="Grafik 2" descr=""/>
          <p:cNvPicPr/>
          <p:nvPr/>
        </p:nvPicPr>
        <p:blipFill>
          <a:blip r:embed="rId3"/>
          <a:stretch/>
        </p:blipFill>
        <p:spPr>
          <a:xfrm>
            <a:off x="7430400" y="134640"/>
            <a:ext cx="3675600" cy="491760"/>
          </a:xfrm>
          <a:prstGeom prst="rect">
            <a:avLst/>
          </a:prstGeom>
          <a:ln w="0">
            <a:noFill/>
          </a:ln>
        </p:spPr>
      </p:pic>
      <p:sp>
        <p:nvSpPr>
          <p:cNvPr id="709" name="CustomShape 4"/>
          <p:cNvSpPr/>
          <p:nvPr/>
        </p:nvSpPr>
        <p:spPr>
          <a:xfrm>
            <a:off x="912240" y="1268280"/>
            <a:ext cx="9185760" cy="339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sp>
        <p:nvSpPr>
          <p:cNvPr id="710" name="CustomShape 5"/>
          <p:cNvSpPr/>
          <p:nvPr/>
        </p:nvSpPr>
        <p:spPr>
          <a:xfrm>
            <a:off x="11444760" y="0"/>
            <a:ext cx="718920" cy="682776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711" name="CustomShape 6"/>
          <p:cNvSpPr/>
          <p:nvPr/>
        </p:nvSpPr>
        <p:spPr>
          <a:xfrm>
            <a:off x="0" y="6642720"/>
            <a:ext cx="12161880" cy="21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</a:pPr>
            <a:r>
              <a:rPr b="0" lang="en-US" sz="800" spc="-1" strike="noStrike">
                <a:solidFill>
                  <a:srgbClr val="a6a6a6"/>
                </a:solidFill>
                <a:latin typeface="DejaVu Sans"/>
                <a:ea typeface="DejaVu Sans"/>
              </a:rPr>
              <a:t>The Limits to Growth – TU Clausthal</a:t>
            </a:r>
            <a:endParaRPr b="0" lang="en-GB" sz="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67" r:id="rId4"/>
  </p:sldLayoutIdLst>
</p:sldMaster>
</file>

<file path=ppt/slideMasters/slideMaster6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2" name="CustomShape 1"/>
          <p:cNvSpPr/>
          <p:nvPr/>
        </p:nvSpPr>
        <p:spPr>
          <a:xfrm>
            <a:off x="11444760" y="0"/>
            <a:ext cx="727200" cy="683604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713" name="CustomShape 2"/>
          <p:cNvSpPr/>
          <p:nvPr/>
        </p:nvSpPr>
        <p:spPr>
          <a:xfrm>
            <a:off x="11438640" y="6453360"/>
            <a:ext cx="74412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</a:pPr>
            <a:fld id="{506B86DC-81E3-4208-B4F2-A11ADB4FCE1D}" type="slidenum">
              <a:rPr b="0" lang="en-US" sz="1800" spc="-1" strike="noStrike">
                <a:solidFill>
                  <a:srgbClr val="808080"/>
                </a:solidFill>
                <a:latin typeface="Arial"/>
                <a:ea typeface="DejaVu Sans"/>
              </a:rPr>
              <a:t>16</a:t>
            </a:fld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14" name="CustomShape 3"/>
          <p:cNvSpPr/>
          <p:nvPr/>
        </p:nvSpPr>
        <p:spPr>
          <a:xfrm>
            <a:off x="912240" y="1268280"/>
            <a:ext cx="9194040" cy="347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pic>
        <p:nvPicPr>
          <p:cNvPr id="715" name="Picture 19" descr="Logo_TUC_de_RGB"/>
          <p:cNvPicPr/>
          <p:nvPr/>
        </p:nvPicPr>
        <p:blipFill>
          <a:blip r:embed="rId2"/>
          <a:stretch/>
        </p:blipFill>
        <p:spPr>
          <a:xfrm>
            <a:off x="0" y="0"/>
            <a:ext cx="3038040" cy="547920"/>
          </a:xfrm>
          <a:prstGeom prst="rect">
            <a:avLst/>
          </a:prstGeom>
          <a:ln w="0">
            <a:noFill/>
          </a:ln>
        </p:spPr>
      </p:pic>
      <p:pic>
        <p:nvPicPr>
          <p:cNvPr id="716" name="Grafik 2" descr=""/>
          <p:cNvPicPr/>
          <p:nvPr/>
        </p:nvPicPr>
        <p:blipFill>
          <a:blip r:embed="rId3"/>
          <a:stretch/>
        </p:blipFill>
        <p:spPr>
          <a:xfrm>
            <a:off x="7430400" y="134640"/>
            <a:ext cx="3683880" cy="500040"/>
          </a:xfrm>
          <a:prstGeom prst="rect">
            <a:avLst/>
          </a:prstGeom>
          <a:ln w="0">
            <a:noFill/>
          </a:ln>
        </p:spPr>
      </p:pic>
      <p:sp>
        <p:nvSpPr>
          <p:cNvPr id="717" name="CustomShape 4"/>
          <p:cNvSpPr/>
          <p:nvPr/>
        </p:nvSpPr>
        <p:spPr>
          <a:xfrm>
            <a:off x="912240" y="1268280"/>
            <a:ext cx="9194040" cy="347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sp>
        <p:nvSpPr>
          <p:cNvPr id="718" name="CustomShape 5"/>
          <p:cNvSpPr/>
          <p:nvPr/>
        </p:nvSpPr>
        <p:spPr>
          <a:xfrm>
            <a:off x="11444760" y="0"/>
            <a:ext cx="727200" cy="683604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719" name="CustomShape 6"/>
          <p:cNvSpPr/>
          <p:nvPr/>
        </p:nvSpPr>
        <p:spPr>
          <a:xfrm>
            <a:off x="0" y="6642720"/>
            <a:ext cx="12170160" cy="21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</a:pPr>
            <a:r>
              <a:rPr b="0" lang="en-US" sz="800" spc="-1" strike="noStrike">
                <a:solidFill>
                  <a:srgbClr val="a6a6a6"/>
                </a:solidFill>
                <a:latin typeface="DejaVu Sans"/>
                <a:ea typeface="DejaVu Sans"/>
              </a:rPr>
              <a:t>The Limits to Growth – TU Clausthal</a:t>
            </a:r>
            <a:endParaRPr b="0" lang="en-GB" sz="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2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2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392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1666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22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3920" cy="3976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23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392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1666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69" r:id="rId4"/>
  </p:sldLayoutIdLst>
</p:sldMaster>
</file>

<file path=ppt/slideMasters/slideMaster6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8" name="CustomShape 1"/>
          <p:cNvSpPr/>
          <p:nvPr/>
        </p:nvSpPr>
        <p:spPr>
          <a:xfrm>
            <a:off x="11444760" y="0"/>
            <a:ext cx="727200" cy="683604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729" name="CustomShape 2"/>
          <p:cNvSpPr/>
          <p:nvPr/>
        </p:nvSpPr>
        <p:spPr>
          <a:xfrm>
            <a:off x="11438640" y="6453360"/>
            <a:ext cx="74412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</a:pPr>
            <a:fld id="{78E681D7-E4E0-4181-BD48-5FAA71D03745}" type="slidenum">
              <a:rPr b="0" lang="en-US" sz="1800" spc="-1" strike="noStrike">
                <a:solidFill>
                  <a:srgbClr val="808080"/>
                </a:solidFill>
                <a:latin typeface="Arial"/>
                <a:ea typeface="DejaVu Sans"/>
              </a:rPr>
              <a:t>16</a:t>
            </a:fld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30" name="CustomShape 3"/>
          <p:cNvSpPr/>
          <p:nvPr/>
        </p:nvSpPr>
        <p:spPr>
          <a:xfrm>
            <a:off x="912240" y="1268280"/>
            <a:ext cx="9194040" cy="347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pic>
        <p:nvPicPr>
          <p:cNvPr id="731" name="Picture 19" descr="Logo_TUC_de_RGB"/>
          <p:cNvPicPr/>
          <p:nvPr/>
        </p:nvPicPr>
        <p:blipFill>
          <a:blip r:embed="rId2"/>
          <a:stretch/>
        </p:blipFill>
        <p:spPr>
          <a:xfrm>
            <a:off x="0" y="0"/>
            <a:ext cx="3038040" cy="547920"/>
          </a:xfrm>
          <a:prstGeom prst="rect">
            <a:avLst/>
          </a:prstGeom>
          <a:ln w="0">
            <a:noFill/>
          </a:ln>
        </p:spPr>
      </p:pic>
      <p:pic>
        <p:nvPicPr>
          <p:cNvPr id="732" name="Grafik 2" descr=""/>
          <p:cNvPicPr/>
          <p:nvPr/>
        </p:nvPicPr>
        <p:blipFill>
          <a:blip r:embed="rId3"/>
          <a:stretch/>
        </p:blipFill>
        <p:spPr>
          <a:xfrm>
            <a:off x="7430400" y="134640"/>
            <a:ext cx="3683880" cy="500040"/>
          </a:xfrm>
          <a:prstGeom prst="rect">
            <a:avLst/>
          </a:prstGeom>
          <a:ln w="0">
            <a:noFill/>
          </a:ln>
        </p:spPr>
      </p:pic>
      <p:sp>
        <p:nvSpPr>
          <p:cNvPr id="733" name="CustomShape 4"/>
          <p:cNvSpPr/>
          <p:nvPr/>
        </p:nvSpPr>
        <p:spPr>
          <a:xfrm>
            <a:off x="912240" y="1268280"/>
            <a:ext cx="9194040" cy="347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sp>
        <p:nvSpPr>
          <p:cNvPr id="734" name="CustomShape 5"/>
          <p:cNvSpPr/>
          <p:nvPr/>
        </p:nvSpPr>
        <p:spPr>
          <a:xfrm>
            <a:off x="11444760" y="0"/>
            <a:ext cx="727200" cy="683604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735" name="CustomShape 6"/>
          <p:cNvSpPr/>
          <p:nvPr/>
        </p:nvSpPr>
        <p:spPr>
          <a:xfrm>
            <a:off x="0" y="6642720"/>
            <a:ext cx="12170160" cy="21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</a:pPr>
            <a:r>
              <a:rPr b="0" lang="en-US" sz="800" spc="-1" strike="noStrike">
                <a:solidFill>
                  <a:srgbClr val="a6a6a6"/>
                </a:solidFill>
                <a:latin typeface="DejaVu Sans"/>
                <a:ea typeface="DejaVu Sans"/>
              </a:rPr>
              <a:t>The Limits to Growth – TU Clausthal</a:t>
            </a:r>
            <a:endParaRPr b="0" lang="en-GB" sz="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3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3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3920" cy="3976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38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392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1666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39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392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1666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71" r:id="rId4"/>
  </p:sldLayoutIdLst>
</p:sldMaster>
</file>

<file path=ppt/slideMasters/slideMaster6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4" name="CustomShape 1"/>
          <p:cNvSpPr/>
          <p:nvPr/>
        </p:nvSpPr>
        <p:spPr>
          <a:xfrm>
            <a:off x="11444760" y="0"/>
            <a:ext cx="727200" cy="683604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745" name="CustomShape 2"/>
          <p:cNvSpPr/>
          <p:nvPr/>
        </p:nvSpPr>
        <p:spPr>
          <a:xfrm>
            <a:off x="11438640" y="6453360"/>
            <a:ext cx="74412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</a:pPr>
            <a:fld id="{C35CE0E6-4C62-473E-A9CA-8E02C4B9231B}" type="slidenum">
              <a:rPr b="0" lang="en-US" sz="1800" spc="-1" strike="noStrike">
                <a:solidFill>
                  <a:srgbClr val="808080"/>
                </a:solidFill>
                <a:latin typeface="Arial"/>
                <a:ea typeface="DejaVu Sans"/>
              </a:rPr>
              <a:t>16</a:t>
            </a:fld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46" name="CustomShape 3"/>
          <p:cNvSpPr/>
          <p:nvPr/>
        </p:nvSpPr>
        <p:spPr>
          <a:xfrm>
            <a:off x="912240" y="1268280"/>
            <a:ext cx="9194040" cy="347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pic>
        <p:nvPicPr>
          <p:cNvPr id="747" name="Picture 19" descr="Logo_TUC_de_RGB"/>
          <p:cNvPicPr/>
          <p:nvPr/>
        </p:nvPicPr>
        <p:blipFill>
          <a:blip r:embed="rId2"/>
          <a:stretch/>
        </p:blipFill>
        <p:spPr>
          <a:xfrm>
            <a:off x="0" y="0"/>
            <a:ext cx="3038040" cy="547920"/>
          </a:xfrm>
          <a:prstGeom prst="rect">
            <a:avLst/>
          </a:prstGeom>
          <a:ln w="0">
            <a:noFill/>
          </a:ln>
        </p:spPr>
      </p:pic>
      <p:pic>
        <p:nvPicPr>
          <p:cNvPr id="748" name="Grafik 2" descr=""/>
          <p:cNvPicPr/>
          <p:nvPr/>
        </p:nvPicPr>
        <p:blipFill>
          <a:blip r:embed="rId3"/>
          <a:stretch/>
        </p:blipFill>
        <p:spPr>
          <a:xfrm>
            <a:off x="7430400" y="134640"/>
            <a:ext cx="3683880" cy="500040"/>
          </a:xfrm>
          <a:prstGeom prst="rect">
            <a:avLst/>
          </a:prstGeom>
          <a:ln w="0">
            <a:noFill/>
          </a:ln>
        </p:spPr>
      </p:pic>
      <p:sp>
        <p:nvSpPr>
          <p:cNvPr id="749" name="CustomShape 4"/>
          <p:cNvSpPr/>
          <p:nvPr/>
        </p:nvSpPr>
        <p:spPr>
          <a:xfrm>
            <a:off x="912240" y="1268280"/>
            <a:ext cx="9194040" cy="347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sp>
        <p:nvSpPr>
          <p:cNvPr id="750" name="CustomShape 5"/>
          <p:cNvSpPr/>
          <p:nvPr/>
        </p:nvSpPr>
        <p:spPr>
          <a:xfrm>
            <a:off x="11444760" y="0"/>
            <a:ext cx="727200" cy="683604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751" name="CustomShape 6"/>
          <p:cNvSpPr/>
          <p:nvPr/>
        </p:nvSpPr>
        <p:spPr>
          <a:xfrm>
            <a:off x="0" y="6642720"/>
            <a:ext cx="12170160" cy="21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</a:pPr>
            <a:r>
              <a:rPr b="0" lang="en-US" sz="800" spc="-1" strike="noStrike">
                <a:solidFill>
                  <a:srgbClr val="a6a6a6"/>
                </a:solidFill>
                <a:latin typeface="DejaVu Sans"/>
                <a:ea typeface="DejaVu Sans"/>
              </a:rPr>
              <a:t>The Limits to Growth – TU Clausthal</a:t>
            </a:r>
            <a:endParaRPr b="0" lang="en-GB" sz="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5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5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392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1666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54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392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1666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55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08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1666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73" r:id="rId4"/>
  </p:sldLayoutIdLst>
</p:sldMaster>
</file>

<file path=ppt/slideMasters/slideMaster6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0" name="CustomShape 1"/>
          <p:cNvSpPr/>
          <p:nvPr/>
        </p:nvSpPr>
        <p:spPr>
          <a:xfrm>
            <a:off x="11444760" y="0"/>
            <a:ext cx="727200" cy="683604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761" name="CustomShape 2"/>
          <p:cNvSpPr/>
          <p:nvPr/>
        </p:nvSpPr>
        <p:spPr>
          <a:xfrm>
            <a:off x="11438640" y="6453360"/>
            <a:ext cx="74412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</a:pPr>
            <a:fld id="{975399D9-DD07-43AF-9C82-1401FEB58877}" type="slidenum">
              <a:rPr b="0" lang="en-US" sz="1800" spc="-1" strike="noStrike">
                <a:solidFill>
                  <a:srgbClr val="808080"/>
                </a:solidFill>
                <a:latin typeface="Arial"/>
                <a:ea typeface="DejaVu Sans"/>
              </a:rPr>
              <a:t>16</a:t>
            </a:fld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62" name="CustomShape 3"/>
          <p:cNvSpPr/>
          <p:nvPr/>
        </p:nvSpPr>
        <p:spPr>
          <a:xfrm>
            <a:off x="912240" y="1268280"/>
            <a:ext cx="9194040" cy="347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pic>
        <p:nvPicPr>
          <p:cNvPr id="763" name="Picture 19" descr="Logo_TUC_de_RGB"/>
          <p:cNvPicPr/>
          <p:nvPr/>
        </p:nvPicPr>
        <p:blipFill>
          <a:blip r:embed="rId2"/>
          <a:stretch/>
        </p:blipFill>
        <p:spPr>
          <a:xfrm>
            <a:off x="0" y="0"/>
            <a:ext cx="3038040" cy="547920"/>
          </a:xfrm>
          <a:prstGeom prst="rect">
            <a:avLst/>
          </a:prstGeom>
          <a:ln w="0">
            <a:noFill/>
          </a:ln>
        </p:spPr>
      </p:pic>
      <p:pic>
        <p:nvPicPr>
          <p:cNvPr id="764" name="Grafik 2" descr=""/>
          <p:cNvPicPr/>
          <p:nvPr/>
        </p:nvPicPr>
        <p:blipFill>
          <a:blip r:embed="rId3"/>
          <a:stretch/>
        </p:blipFill>
        <p:spPr>
          <a:xfrm>
            <a:off x="7430400" y="134640"/>
            <a:ext cx="3683880" cy="500040"/>
          </a:xfrm>
          <a:prstGeom prst="rect">
            <a:avLst/>
          </a:prstGeom>
          <a:ln w="0">
            <a:noFill/>
          </a:ln>
        </p:spPr>
      </p:pic>
      <p:sp>
        <p:nvSpPr>
          <p:cNvPr id="765" name="CustomShape 4"/>
          <p:cNvSpPr/>
          <p:nvPr/>
        </p:nvSpPr>
        <p:spPr>
          <a:xfrm>
            <a:off x="912240" y="1268280"/>
            <a:ext cx="9194040" cy="347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sp>
        <p:nvSpPr>
          <p:cNvPr id="766" name="CustomShape 5"/>
          <p:cNvSpPr/>
          <p:nvPr/>
        </p:nvSpPr>
        <p:spPr>
          <a:xfrm>
            <a:off x="11444760" y="0"/>
            <a:ext cx="727200" cy="683604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767" name="CustomShape 6"/>
          <p:cNvSpPr/>
          <p:nvPr/>
        </p:nvSpPr>
        <p:spPr>
          <a:xfrm>
            <a:off x="0" y="6642720"/>
            <a:ext cx="12170160" cy="21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</a:pPr>
            <a:r>
              <a:rPr b="0" lang="en-US" sz="800" spc="-1" strike="noStrike">
                <a:solidFill>
                  <a:srgbClr val="a6a6a6"/>
                </a:solidFill>
                <a:latin typeface="DejaVu Sans"/>
                <a:ea typeface="DejaVu Sans"/>
              </a:rPr>
              <a:t>The Limits to Growth – TU Clausthal</a:t>
            </a:r>
            <a:endParaRPr b="0" lang="en-GB" sz="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6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6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08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1666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70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08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1666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75" r:id="rId4"/>
  </p:sldLayoutIdLst>
</p:sldMaster>
</file>

<file path=ppt/slideMasters/slideMaster65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4" name="CustomShape 1"/>
          <p:cNvSpPr/>
          <p:nvPr/>
        </p:nvSpPr>
        <p:spPr>
          <a:xfrm>
            <a:off x="11444760" y="0"/>
            <a:ext cx="727200" cy="683604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775" name="CustomShape 2"/>
          <p:cNvSpPr/>
          <p:nvPr/>
        </p:nvSpPr>
        <p:spPr>
          <a:xfrm>
            <a:off x="11438640" y="6453360"/>
            <a:ext cx="74412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</a:pPr>
            <a:fld id="{AE96442A-2E2F-40F3-8D78-C692C59CD59B}" type="slidenum">
              <a:rPr b="0" lang="en-US" sz="1800" spc="-1" strike="noStrike">
                <a:solidFill>
                  <a:srgbClr val="808080"/>
                </a:solidFill>
                <a:latin typeface="Arial"/>
                <a:ea typeface="DejaVu Sans"/>
              </a:rPr>
              <a:t>16</a:t>
            </a:fld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76" name="CustomShape 3"/>
          <p:cNvSpPr/>
          <p:nvPr/>
        </p:nvSpPr>
        <p:spPr>
          <a:xfrm>
            <a:off x="912240" y="1268280"/>
            <a:ext cx="9194040" cy="347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pic>
        <p:nvPicPr>
          <p:cNvPr id="777" name="Picture 19" descr="Logo_TUC_de_RGB"/>
          <p:cNvPicPr/>
          <p:nvPr/>
        </p:nvPicPr>
        <p:blipFill>
          <a:blip r:embed="rId2"/>
          <a:stretch/>
        </p:blipFill>
        <p:spPr>
          <a:xfrm>
            <a:off x="0" y="0"/>
            <a:ext cx="3038040" cy="547920"/>
          </a:xfrm>
          <a:prstGeom prst="rect">
            <a:avLst/>
          </a:prstGeom>
          <a:ln w="0">
            <a:noFill/>
          </a:ln>
        </p:spPr>
      </p:pic>
      <p:pic>
        <p:nvPicPr>
          <p:cNvPr id="778" name="Grafik 2" descr=""/>
          <p:cNvPicPr/>
          <p:nvPr/>
        </p:nvPicPr>
        <p:blipFill>
          <a:blip r:embed="rId3"/>
          <a:stretch/>
        </p:blipFill>
        <p:spPr>
          <a:xfrm>
            <a:off x="7430400" y="134640"/>
            <a:ext cx="3683880" cy="500040"/>
          </a:xfrm>
          <a:prstGeom prst="rect">
            <a:avLst/>
          </a:prstGeom>
          <a:ln w="0">
            <a:noFill/>
          </a:ln>
        </p:spPr>
      </p:pic>
      <p:sp>
        <p:nvSpPr>
          <p:cNvPr id="779" name="CustomShape 4"/>
          <p:cNvSpPr/>
          <p:nvPr/>
        </p:nvSpPr>
        <p:spPr>
          <a:xfrm>
            <a:off x="912240" y="1268280"/>
            <a:ext cx="9194040" cy="347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sp>
        <p:nvSpPr>
          <p:cNvPr id="780" name="CustomShape 5"/>
          <p:cNvSpPr/>
          <p:nvPr/>
        </p:nvSpPr>
        <p:spPr>
          <a:xfrm>
            <a:off x="11444760" y="0"/>
            <a:ext cx="727200" cy="683604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781" name="CustomShape 6"/>
          <p:cNvSpPr/>
          <p:nvPr/>
        </p:nvSpPr>
        <p:spPr>
          <a:xfrm>
            <a:off x="0" y="6642720"/>
            <a:ext cx="12170160" cy="21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</a:pPr>
            <a:r>
              <a:rPr b="0" lang="en-US" sz="800" spc="-1" strike="noStrike">
                <a:solidFill>
                  <a:srgbClr val="a6a6a6"/>
                </a:solidFill>
                <a:latin typeface="DejaVu Sans"/>
                <a:ea typeface="DejaVu Sans"/>
              </a:rPr>
              <a:t>The Limits to Growth – TU Clausthal</a:t>
            </a:r>
            <a:endParaRPr b="0" lang="en-GB" sz="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8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8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392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1666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84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392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1666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85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392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1666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86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392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1666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77" r:id="rId4"/>
  </p:sldLayoutIdLst>
</p:sldMaster>
</file>

<file path=ppt/slideMasters/slideMaster66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2" name="CustomShape 1"/>
          <p:cNvSpPr/>
          <p:nvPr/>
        </p:nvSpPr>
        <p:spPr>
          <a:xfrm>
            <a:off x="11444760" y="0"/>
            <a:ext cx="727200" cy="683604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793" name="CustomShape 2"/>
          <p:cNvSpPr/>
          <p:nvPr/>
        </p:nvSpPr>
        <p:spPr>
          <a:xfrm>
            <a:off x="11438640" y="6453360"/>
            <a:ext cx="74412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</a:pPr>
            <a:fld id="{6FB23119-7FFB-4C04-AD36-7315ACA177FA}" type="slidenum">
              <a:rPr b="0" lang="en-US" sz="1800" spc="-1" strike="noStrike">
                <a:solidFill>
                  <a:srgbClr val="808080"/>
                </a:solidFill>
                <a:latin typeface="Arial"/>
                <a:ea typeface="DejaVu Sans"/>
              </a:rPr>
              <a:t>16</a:t>
            </a:fld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94" name="CustomShape 3"/>
          <p:cNvSpPr/>
          <p:nvPr/>
        </p:nvSpPr>
        <p:spPr>
          <a:xfrm>
            <a:off x="912240" y="1268280"/>
            <a:ext cx="9194040" cy="347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pic>
        <p:nvPicPr>
          <p:cNvPr id="795" name="Picture 19" descr="Logo_TUC_de_RGB"/>
          <p:cNvPicPr/>
          <p:nvPr/>
        </p:nvPicPr>
        <p:blipFill>
          <a:blip r:embed="rId2"/>
          <a:stretch/>
        </p:blipFill>
        <p:spPr>
          <a:xfrm>
            <a:off x="0" y="0"/>
            <a:ext cx="3038040" cy="547920"/>
          </a:xfrm>
          <a:prstGeom prst="rect">
            <a:avLst/>
          </a:prstGeom>
          <a:ln w="0">
            <a:noFill/>
          </a:ln>
        </p:spPr>
      </p:pic>
      <p:pic>
        <p:nvPicPr>
          <p:cNvPr id="796" name="Grafik 2" descr=""/>
          <p:cNvPicPr/>
          <p:nvPr/>
        </p:nvPicPr>
        <p:blipFill>
          <a:blip r:embed="rId3"/>
          <a:stretch/>
        </p:blipFill>
        <p:spPr>
          <a:xfrm>
            <a:off x="7430400" y="134640"/>
            <a:ext cx="3683880" cy="500040"/>
          </a:xfrm>
          <a:prstGeom prst="rect">
            <a:avLst/>
          </a:prstGeom>
          <a:ln w="0">
            <a:noFill/>
          </a:ln>
        </p:spPr>
      </p:pic>
      <p:sp>
        <p:nvSpPr>
          <p:cNvPr id="797" name="CustomShape 4"/>
          <p:cNvSpPr/>
          <p:nvPr/>
        </p:nvSpPr>
        <p:spPr>
          <a:xfrm>
            <a:off x="912240" y="1268280"/>
            <a:ext cx="9194040" cy="347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sp>
        <p:nvSpPr>
          <p:cNvPr id="798" name="CustomShape 5"/>
          <p:cNvSpPr/>
          <p:nvPr/>
        </p:nvSpPr>
        <p:spPr>
          <a:xfrm>
            <a:off x="11444760" y="0"/>
            <a:ext cx="727200" cy="683604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799" name="CustomShape 6"/>
          <p:cNvSpPr/>
          <p:nvPr/>
        </p:nvSpPr>
        <p:spPr>
          <a:xfrm>
            <a:off x="0" y="6642720"/>
            <a:ext cx="12170160" cy="21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</a:pPr>
            <a:r>
              <a:rPr b="0" lang="en-US" sz="800" spc="-1" strike="noStrike">
                <a:solidFill>
                  <a:srgbClr val="a6a6a6"/>
                </a:solidFill>
                <a:latin typeface="DejaVu Sans"/>
                <a:ea typeface="DejaVu Sans"/>
              </a:rPr>
              <a:t>The Limits to Growth – TU Clausthal</a:t>
            </a:r>
            <a:endParaRPr b="0" lang="en-GB" sz="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0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0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268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62222" lnSpcReduction="20000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02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268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62222" lnSpcReduction="20000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03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268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62222" lnSpcReduction="20000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04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268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62222" lnSpcReduction="20000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05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268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62222" lnSpcReduction="20000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06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268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62222" lnSpcReduction="20000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79" r:id="rId4"/>
  </p:sldLayoutIdLst>
</p:sldMaster>
</file>

<file path=ppt/slideMasters/slideMaster67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7" name="CustomShape 1"/>
          <p:cNvSpPr/>
          <p:nvPr/>
        </p:nvSpPr>
        <p:spPr>
          <a:xfrm>
            <a:off x="11444760" y="0"/>
            <a:ext cx="727200" cy="683604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808" name="CustomShape 2"/>
          <p:cNvSpPr/>
          <p:nvPr/>
        </p:nvSpPr>
        <p:spPr>
          <a:xfrm>
            <a:off x="11438640" y="6453360"/>
            <a:ext cx="74412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</a:pPr>
            <a:fld id="{F94696C3-414F-4B79-B52C-BE6AEB399F44}" type="slidenum">
              <a:rPr b="0" lang="en-US" sz="1800" spc="-1" strike="noStrike">
                <a:solidFill>
                  <a:srgbClr val="808080"/>
                </a:solidFill>
                <a:latin typeface="Arial"/>
                <a:ea typeface="DejaVu Sans"/>
              </a:rPr>
              <a:t>16</a:t>
            </a:fld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09" name="CustomShape 3"/>
          <p:cNvSpPr/>
          <p:nvPr/>
        </p:nvSpPr>
        <p:spPr>
          <a:xfrm>
            <a:off x="912240" y="1268280"/>
            <a:ext cx="9194040" cy="347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pic>
        <p:nvPicPr>
          <p:cNvPr id="810" name="Picture 19" descr="Logo_TUC_de_RGB"/>
          <p:cNvPicPr/>
          <p:nvPr/>
        </p:nvPicPr>
        <p:blipFill>
          <a:blip r:embed="rId2"/>
          <a:stretch/>
        </p:blipFill>
        <p:spPr>
          <a:xfrm>
            <a:off x="0" y="0"/>
            <a:ext cx="3038040" cy="547920"/>
          </a:xfrm>
          <a:prstGeom prst="rect">
            <a:avLst/>
          </a:prstGeom>
          <a:ln w="0">
            <a:noFill/>
          </a:ln>
        </p:spPr>
      </p:pic>
      <p:pic>
        <p:nvPicPr>
          <p:cNvPr id="811" name="Grafik 2" descr=""/>
          <p:cNvPicPr/>
          <p:nvPr/>
        </p:nvPicPr>
        <p:blipFill>
          <a:blip r:embed="rId3"/>
          <a:stretch/>
        </p:blipFill>
        <p:spPr>
          <a:xfrm>
            <a:off x="7430400" y="134640"/>
            <a:ext cx="3683880" cy="500040"/>
          </a:xfrm>
          <a:prstGeom prst="rect">
            <a:avLst/>
          </a:prstGeom>
          <a:ln w="0">
            <a:noFill/>
          </a:ln>
        </p:spPr>
      </p:pic>
      <p:sp>
        <p:nvSpPr>
          <p:cNvPr id="812" name="CustomShape 4"/>
          <p:cNvSpPr/>
          <p:nvPr/>
        </p:nvSpPr>
        <p:spPr>
          <a:xfrm>
            <a:off x="912240" y="1268280"/>
            <a:ext cx="9194040" cy="347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sp>
        <p:nvSpPr>
          <p:cNvPr id="813" name="CustomShape 5"/>
          <p:cNvSpPr/>
          <p:nvPr/>
        </p:nvSpPr>
        <p:spPr>
          <a:xfrm>
            <a:off x="11444760" y="0"/>
            <a:ext cx="727200" cy="683604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814" name="CustomShape 6"/>
          <p:cNvSpPr/>
          <p:nvPr/>
        </p:nvSpPr>
        <p:spPr>
          <a:xfrm>
            <a:off x="0" y="6642720"/>
            <a:ext cx="12170160" cy="21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</a:pPr>
            <a:r>
              <a:rPr b="0" lang="en-US" sz="800" spc="-1" strike="noStrike">
                <a:solidFill>
                  <a:srgbClr val="a6a6a6"/>
                </a:solidFill>
                <a:latin typeface="DejaVu Sans"/>
                <a:ea typeface="DejaVu Sans"/>
              </a:rPr>
              <a:t>The Limits to Growth – TU Clausthal</a:t>
            </a:r>
            <a:endParaRPr b="0" lang="en-GB" sz="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81" r:id="rId4"/>
  </p:sldLayoutIdLst>
</p:sldMaster>
</file>

<file path=ppt/slideMasters/slideMaster68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5" name="CustomShape 1"/>
          <p:cNvSpPr/>
          <p:nvPr/>
        </p:nvSpPr>
        <p:spPr>
          <a:xfrm>
            <a:off x="11444760" y="0"/>
            <a:ext cx="727200" cy="683604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816" name="CustomShape 2"/>
          <p:cNvSpPr/>
          <p:nvPr/>
        </p:nvSpPr>
        <p:spPr>
          <a:xfrm>
            <a:off x="11438640" y="6453360"/>
            <a:ext cx="74412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</a:pPr>
            <a:fld id="{7AD9C864-4757-4CDF-90D0-EB66BE13C137}" type="slidenum">
              <a:rPr b="0" lang="en-US" sz="1800" spc="-1" strike="noStrike">
                <a:solidFill>
                  <a:srgbClr val="808080"/>
                </a:solidFill>
                <a:latin typeface="Arial"/>
                <a:ea typeface="DejaVu Sans"/>
              </a:rPr>
              <a:t>16</a:t>
            </a:fld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17" name="CustomShape 3"/>
          <p:cNvSpPr/>
          <p:nvPr/>
        </p:nvSpPr>
        <p:spPr>
          <a:xfrm>
            <a:off x="912240" y="1268280"/>
            <a:ext cx="9194040" cy="347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pic>
        <p:nvPicPr>
          <p:cNvPr id="818" name="Picture 19" descr="Logo_TUC_de_RGB"/>
          <p:cNvPicPr/>
          <p:nvPr/>
        </p:nvPicPr>
        <p:blipFill>
          <a:blip r:embed="rId2"/>
          <a:stretch/>
        </p:blipFill>
        <p:spPr>
          <a:xfrm>
            <a:off x="0" y="0"/>
            <a:ext cx="3038040" cy="547920"/>
          </a:xfrm>
          <a:prstGeom prst="rect">
            <a:avLst/>
          </a:prstGeom>
          <a:ln w="0">
            <a:noFill/>
          </a:ln>
        </p:spPr>
      </p:pic>
      <p:pic>
        <p:nvPicPr>
          <p:cNvPr id="819" name="Grafik 2" descr=""/>
          <p:cNvPicPr/>
          <p:nvPr/>
        </p:nvPicPr>
        <p:blipFill>
          <a:blip r:embed="rId3"/>
          <a:stretch/>
        </p:blipFill>
        <p:spPr>
          <a:xfrm>
            <a:off x="7430400" y="134640"/>
            <a:ext cx="3683880" cy="500040"/>
          </a:xfrm>
          <a:prstGeom prst="rect">
            <a:avLst/>
          </a:prstGeom>
          <a:ln w="0">
            <a:noFill/>
          </a:ln>
        </p:spPr>
      </p:pic>
      <p:sp>
        <p:nvSpPr>
          <p:cNvPr id="820" name="CustomShape 4"/>
          <p:cNvSpPr/>
          <p:nvPr/>
        </p:nvSpPr>
        <p:spPr>
          <a:xfrm>
            <a:off x="912240" y="1268280"/>
            <a:ext cx="9194040" cy="347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sp>
        <p:nvSpPr>
          <p:cNvPr id="821" name="CustomShape 5"/>
          <p:cNvSpPr/>
          <p:nvPr/>
        </p:nvSpPr>
        <p:spPr>
          <a:xfrm>
            <a:off x="11444760" y="0"/>
            <a:ext cx="727200" cy="683604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822" name="CustomShape 6"/>
          <p:cNvSpPr/>
          <p:nvPr/>
        </p:nvSpPr>
        <p:spPr>
          <a:xfrm>
            <a:off x="0" y="6642720"/>
            <a:ext cx="12170160" cy="21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</a:pPr>
            <a:r>
              <a:rPr b="0" lang="en-US" sz="800" spc="-1" strike="noStrike">
                <a:solidFill>
                  <a:srgbClr val="a6a6a6"/>
                </a:solidFill>
                <a:latin typeface="DejaVu Sans"/>
                <a:ea typeface="DejaVu Sans"/>
              </a:rPr>
              <a:t>The Limits to Growth – TU Clausthal</a:t>
            </a:r>
            <a:endParaRPr b="0" lang="en-GB" sz="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2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83" r:id="rId4"/>
  </p:sldLayoutIdLst>
</p:sldMaster>
</file>

<file path=ppt/slideMasters/slideMaster69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6" name="CustomShape 1"/>
          <p:cNvSpPr/>
          <p:nvPr/>
        </p:nvSpPr>
        <p:spPr>
          <a:xfrm>
            <a:off x="11444760" y="0"/>
            <a:ext cx="727200" cy="683604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827" name="CustomShape 2"/>
          <p:cNvSpPr/>
          <p:nvPr/>
        </p:nvSpPr>
        <p:spPr>
          <a:xfrm>
            <a:off x="11438640" y="6453360"/>
            <a:ext cx="74412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</a:pPr>
            <a:fld id="{678A0E21-DB76-4C43-84E0-C9014EE7706F}" type="slidenum">
              <a:rPr b="0" lang="en-US" sz="1800" spc="-1" strike="noStrike">
                <a:solidFill>
                  <a:srgbClr val="808080"/>
                </a:solidFill>
                <a:latin typeface="Arial"/>
                <a:ea typeface="DejaVu Sans"/>
              </a:rPr>
              <a:t>16</a:t>
            </a:fld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28" name="CustomShape 3"/>
          <p:cNvSpPr/>
          <p:nvPr/>
        </p:nvSpPr>
        <p:spPr>
          <a:xfrm>
            <a:off x="912240" y="1268280"/>
            <a:ext cx="9194040" cy="347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pic>
        <p:nvPicPr>
          <p:cNvPr id="829" name="Picture 19" descr="Logo_TUC_de_RGB"/>
          <p:cNvPicPr/>
          <p:nvPr/>
        </p:nvPicPr>
        <p:blipFill>
          <a:blip r:embed="rId2"/>
          <a:stretch/>
        </p:blipFill>
        <p:spPr>
          <a:xfrm>
            <a:off x="0" y="0"/>
            <a:ext cx="3038040" cy="547920"/>
          </a:xfrm>
          <a:prstGeom prst="rect">
            <a:avLst/>
          </a:prstGeom>
          <a:ln w="0">
            <a:noFill/>
          </a:ln>
        </p:spPr>
      </p:pic>
      <p:pic>
        <p:nvPicPr>
          <p:cNvPr id="830" name="Grafik 2" descr=""/>
          <p:cNvPicPr/>
          <p:nvPr/>
        </p:nvPicPr>
        <p:blipFill>
          <a:blip r:embed="rId3"/>
          <a:stretch/>
        </p:blipFill>
        <p:spPr>
          <a:xfrm>
            <a:off x="7430400" y="134640"/>
            <a:ext cx="3683880" cy="500040"/>
          </a:xfrm>
          <a:prstGeom prst="rect">
            <a:avLst/>
          </a:prstGeom>
          <a:ln w="0">
            <a:noFill/>
          </a:ln>
        </p:spPr>
      </p:pic>
      <p:sp>
        <p:nvSpPr>
          <p:cNvPr id="831" name="CustomShape 4"/>
          <p:cNvSpPr/>
          <p:nvPr/>
        </p:nvSpPr>
        <p:spPr>
          <a:xfrm>
            <a:off x="912240" y="1268280"/>
            <a:ext cx="9194040" cy="347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sp>
        <p:nvSpPr>
          <p:cNvPr id="832" name="CustomShape 5"/>
          <p:cNvSpPr/>
          <p:nvPr/>
        </p:nvSpPr>
        <p:spPr>
          <a:xfrm>
            <a:off x="11444760" y="0"/>
            <a:ext cx="727200" cy="683604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833" name="CustomShape 6"/>
          <p:cNvSpPr/>
          <p:nvPr/>
        </p:nvSpPr>
        <p:spPr>
          <a:xfrm>
            <a:off x="0" y="6642720"/>
            <a:ext cx="12170160" cy="21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</a:pPr>
            <a:r>
              <a:rPr b="0" lang="en-US" sz="800" spc="-1" strike="noStrike">
                <a:solidFill>
                  <a:srgbClr val="a6a6a6"/>
                </a:solidFill>
                <a:latin typeface="DejaVu Sans"/>
                <a:ea typeface="DejaVu Sans"/>
              </a:rPr>
              <a:t>The Limits to Growth – TU Clausthal</a:t>
            </a:r>
            <a:endParaRPr b="0" lang="en-GB" sz="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3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3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080" cy="3976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85" r:id="rId4"/>
  </p:sldLayoutIdLst>
</p:sldMaster>
</file>

<file path=ppt/slideMasters/slideMaster7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CustomShape 1"/>
          <p:cNvSpPr/>
          <p:nvPr/>
        </p:nvSpPr>
        <p:spPr>
          <a:xfrm>
            <a:off x="11444760" y="0"/>
            <a:ext cx="721080" cy="682992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96" name="CustomShape 2"/>
          <p:cNvSpPr/>
          <p:nvPr/>
        </p:nvSpPr>
        <p:spPr>
          <a:xfrm>
            <a:off x="11438640" y="6453360"/>
            <a:ext cx="73800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</a:pPr>
            <a:fld id="{C003E9F0-924A-4F7A-A8F2-D76F46E0A6DE}" type="slidenum">
              <a:rPr b="0" lang="en-US" sz="1800" spc="-1" strike="noStrike">
                <a:solidFill>
                  <a:srgbClr val="808080"/>
                </a:solidFill>
                <a:latin typeface="Arial"/>
                <a:ea typeface="DejaVu Sans"/>
              </a:rPr>
              <a:t>16</a:t>
            </a:fld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7" name="CustomShape 3"/>
          <p:cNvSpPr/>
          <p:nvPr/>
        </p:nvSpPr>
        <p:spPr>
          <a:xfrm>
            <a:off x="912240" y="1268280"/>
            <a:ext cx="9187920" cy="341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pic>
        <p:nvPicPr>
          <p:cNvPr id="98" name="Picture 19" descr="Logo_TUC_de_RGB"/>
          <p:cNvPicPr/>
          <p:nvPr/>
        </p:nvPicPr>
        <p:blipFill>
          <a:blip r:embed="rId2"/>
          <a:stretch/>
        </p:blipFill>
        <p:spPr>
          <a:xfrm>
            <a:off x="0" y="0"/>
            <a:ext cx="3031920" cy="541800"/>
          </a:xfrm>
          <a:prstGeom prst="rect">
            <a:avLst/>
          </a:prstGeom>
          <a:ln w="0">
            <a:noFill/>
          </a:ln>
        </p:spPr>
      </p:pic>
      <p:pic>
        <p:nvPicPr>
          <p:cNvPr id="99" name="Grafik 2" descr=""/>
          <p:cNvPicPr/>
          <p:nvPr/>
        </p:nvPicPr>
        <p:blipFill>
          <a:blip r:embed="rId3"/>
          <a:stretch/>
        </p:blipFill>
        <p:spPr>
          <a:xfrm>
            <a:off x="7430400" y="134640"/>
            <a:ext cx="3677760" cy="493920"/>
          </a:xfrm>
          <a:prstGeom prst="rect">
            <a:avLst/>
          </a:prstGeom>
          <a:ln w="0">
            <a:noFill/>
          </a:ln>
        </p:spPr>
      </p:pic>
      <p:sp>
        <p:nvSpPr>
          <p:cNvPr id="100" name="CustomShape 4"/>
          <p:cNvSpPr/>
          <p:nvPr/>
        </p:nvSpPr>
        <p:spPr>
          <a:xfrm>
            <a:off x="912240" y="1268280"/>
            <a:ext cx="9187920" cy="341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sp>
        <p:nvSpPr>
          <p:cNvPr id="101" name="CustomShape 5"/>
          <p:cNvSpPr/>
          <p:nvPr/>
        </p:nvSpPr>
        <p:spPr>
          <a:xfrm>
            <a:off x="11444760" y="0"/>
            <a:ext cx="721080" cy="682992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102" name="CustomShape 6"/>
          <p:cNvSpPr/>
          <p:nvPr/>
        </p:nvSpPr>
        <p:spPr>
          <a:xfrm>
            <a:off x="0" y="6642720"/>
            <a:ext cx="12164040" cy="21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</a:pPr>
            <a:r>
              <a:rPr b="0" lang="en-US" sz="800" spc="-1" strike="noStrike">
                <a:solidFill>
                  <a:srgbClr val="a6a6a6"/>
                </a:solidFill>
                <a:latin typeface="DejaVu Sans"/>
                <a:ea typeface="DejaVu Sans"/>
              </a:rPr>
              <a:t>The Limits to Growth – TU Clausthal</a:t>
            </a:r>
            <a:endParaRPr b="0" lang="en-GB" sz="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en-GB" sz="44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GB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32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2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2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20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20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1" r:id="rId4"/>
  </p:sldLayoutIdLst>
</p:sldMaster>
</file>

<file path=ppt/slideMasters/slideMaster70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8" name="CustomShape 1"/>
          <p:cNvSpPr/>
          <p:nvPr/>
        </p:nvSpPr>
        <p:spPr>
          <a:xfrm>
            <a:off x="11444760" y="0"/>
            <a:ext cx="727200" cy="683604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839" name="CustomShape 2"/>
          <p:cNvSpPr/>
          <p:nvPr/>
        </p:nvSpPr>
        <p:spPr>
          <a:xfrm>
            <a:off x="11438640" y="6453360"/>
            <a:ext cx="74412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</a:pPr>
            <a:fld id="{94DD2A2E-CC76-4B5B-A15C-E0981C7C7E3B}" type="slidenum">
              <a:rPr b="0" lang="en-US" sz="1800" spc="-1" strike="noStrike">
                <a:solidFill>
                  <a:srgbClr val="808080"/>
                </a:solidFill>
                <a:latin typeface="Arial"/>
                <a:ea typeface="DejaVu Sans"/>
              </a:rPr>
              <a:t>16</a:t>
            </a:fld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40" name="CustomShape 3"/>
          <p:cNvSpPr/>
          <p:nvPr/>
        </p:nvSpPr>
        <p:spPr>
          <a:xfrm>
            <a:off x="912240" y="1268280"/>
            <a:ext cx="9194040" cy="347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pic>
        <p:nvPicPr>
          <p:cNvPr id="841" name="Picture 19" descr="Logo_TUC_de_RGB"/>
          <p:cNvPicPr/>
          <p:nvPr/>
        </p:nvPicPr>
        <p:blipFill>
          <a:blip r:embed="rId2"/>
          <a:stretch/>
        </p:blipFill>
        <p:spPr>
          <a:xfrm>
            <a:off x="0" y="0"/>
            <a:ext cx="3038040" cy="547920"/>
          </a:xfrm>
          <a:prstGeom prst="rect">
            <a:avLst/>
          </a:prstGeom>
          <a:ln w="0">
            <a:noFill/>
          </a:ln>
        </p:spPr>
      </p:pic>
      <p:pic>
        <p:nvPicPr>
          <p:cNvPr id="842" name="Grafik 2" descr=""/>
          <p:cNvPicPr/>
          <p:nvPr/>
        </p:nvPicPr>
        <p:blipFill>
          <a:blip r:embed="rId3"/>
          <a:stretch/>
        </p:blipFill>
        <p:spPr>
          <a:xfrm>
            <a:off x="7430400" y="134640"/>
            <a:ext cx="3683880" cy="500040"/>
          </a:xfrm>
          <a:prstGeom prst="rect">
            <a:avLst/>
          </a:prstGeom>
          <a:ln w="0">
            <a:noFill/>
          </a:ln>
        </p:spPr>
      </p:pic>
      <p:sp>
        <p:nvSpPr>
          <p:cNvPr id="843" name="CustomShape 4"/>
          <p:cNvSpPr/>
          <p:nvPr/>
        </p:nvSpPr>
        <p:spPr>
          <a:xfrm>
            <a:off x="912240" y="1268280"/>
            <a:ext cx="9194040" cy="347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sp>
        <p:nvSpPr>
          <p:cNvPr id="844" name="CustomShape 5"/>
          <p:cNvSpPr/>
          <p:nvPr/>
        </p:nvSpPr>
        <p:spPr>
          <a:xfrm>
            <a:off x="11444760" y="0"/>
            <a:ext cx="727200" cy="683604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845" name="CustomShape 6"/>
          <p:cNvSpPr/>
          <p:nvPr/>
        </p:nvSpPr>
        <p:spPr>
          <a:xfrm>
            <a:off x="0" y="6642720"/>
            <a:ext cx="12170160" cy="21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</a:pPr>
            <a:r>
              <a:rPr b="0" lang="en-US" sz="800" spc="-1" strike="noStrike">
                <a:solidFill>
                  <a:srgbClr val="a6a6a6"/>
                </a:solidFill>
                <a:latin typeface="DejaVu Sans"/>
                <a:ea typeface="DejaVu Sans"/>
              </a:rPr>
              <a:t>The Limits to Growth – TU Clausthal</a:t>
            </a:r>
            <a:endParaRPr b="0" lang="en-GB" sz="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4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4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3920" cy="3976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48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3920" cy="3976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87" r:id="rId4"/>
  </p:sldLayoutIdLst>
</p:sldMaster>
</file>

<file path=ppt/slideMasters/slideMaster7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2" name="CustomShape 1"/>
          <p:cNvSpPr/>
          <p:nvPr/>
        </p:nvSpPr>
        <p:spPr>
          <a:xfrm>
            <a:off x="11444760" y="0"/>
            <a:ext cx="727200" cy="683604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853" name="CustomShape 2"/>
          <p:cNvSpPr/>
          <p:nvPr/>
        </p:nvSpPr>
        <p:spPr>
          <a:xfrm>
            <a:off x="11438640" y="6453360"/>
            <a:ext cx="74412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</a:pPr>
            <a:fld id="{6ADD5847-92CA-43EF-B4B5-DA87F647143E}" type="slidenum">
              <a:rPr b="0" lang="en-US" sz="1800" spc="-1" strike="noStrike">
                <a:solidFill>
                  <a:srgbClr val="808080"/>
                </a:solidFill>
                <a:latin typeface="Arial"/>
                <a:ea typeface="DejaVu Sans"/>
              </a:rPr>
              <a:t>16</a:t>
            </a:fld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54" name="CustomShape 3"/>
          <p:cNvSpPr/>
          <p:nvPr/>
        </p:nvSpPr>
        <p:spPr>
          <a:xfrm>
            <a:off x="912240" y="1268280"/>
            <a:ext cx="9194040" cy="347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pic>
        <p:nvPicPr>
          <p:cNvPr id="855" name="Picture 19" descr="Logo_TUC_de_RGB"/>
          <p:cNvPicPr/>
          <p:nvPr/>
        </p:nvPicPr>
        <p:blipFill>
          <a:blip r:embed="rId2"/>
          <a:stretch/>
        </p:blipFill>
        <p:spPr>
          <a:xfrm>
            <a:off x="0" y="0"/>
            <a:ext cx="3038040" cy="547920"/>
          </a:xfrm>
          <a:prstGeom prst="rect">
            <a:avLst/>
          </a:prstGeom>
          <a:ln w="0">
            <a:noFill/>
          </a:ln>
        </p:spPr>
      </p:pic>
      <p:pic>
        <p:nvPicPr>
          <p:cNvPr id="856" name="Grafik 2" descr=""/>
          <p:cNvPicPr/>
          <p:nvPr/>
        </p:nvPicPr>
        <p:blipFill>
          <a:blip r:embed="rId3"/>
          <a:stretch/>
        </p:blipFill>
        <p:spPr>
          <a:xfrm>
            <a:off x="7430400" y="134640"/>
            <a:ext cx="3683880" cy="500040"/>
          </a:xfrm>
          <a:prstGeom prst="rect">
            <a:avLst/>
          </a:prstGeom>
          <a:ln w="0">
            <a:noFill/>
          </a:ln>
        </p:spPr>
      </p:pic>
      <p:sp>
        <p:nvSpPr>
          <p:cNvPr id="857" name="CustomShape 4"/>
          <p:cNvSpPr/>
          <p:nvPr/>
        </p:nvSpPr>
        <p:spPr>
          <a:xfrm>
            <a:off x="912240" y="1268280"/>
            <a:ext cx="9194040" cy="347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sp>
        <p:nvSpPr>
          <p:cNvPr id="858" name="CustomShape 5"/>
          <p:cNvSpPr/>
          <p:nvPr/>
        </p:nvSpPr>
        <p:spPr>
          <a:xfrm>
            <a:off x="11444760" y="0"/>
            <a:ext cx="727200" cy="683604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859" name="CustomShape 6"/>
          <p:cNvSpPr/>
          <p:nvPr/>
        </p:nvSpPr>
        <p:spPr>
          <a:xfrm>
            <a:off x="0" y="6642720"/>
            <a:ext cx="12170160" cy="21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</a:pPr>
            <a:r>
              <a:rPr b="0" lang="en-US" sz="800" spc="-1" strike="noStrike">
                <a:solidFill>
                  <a:srgbClr val="a6a6a6"/>
                </a:solidFill>
                <a:latin typeface="DejaVu Sans"/>
                <a:ea typeface="DejaVu Sans"/>
              </a:rPr>
              <a:t>The Limits to Growth – TU Clausthal</a:t>
            </a:r>
            <a:endParaRPr b="0" lang="en-GB" sz="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6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89" r:id="rId4"/>
  </p:sldLayoutIdLst>
</p:sldMaster>
</file>

<file path=ppt/slideMasters/slideMaster7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2" name="CustomShape 1"/>
          <p:cNvSpPr/>
          <p:nvPr/>
        </p:nvSpPr>
        <p:spPr>
          <a:xfrm>
            <a:off x="11444760" y="0"/>
            <a:ext cx="727200" cy="683604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863" name="CustomShape 2"/>
          <p:cNvSpPr/>
          <p:nvPr/>
        </p:nvSpPr>
        <p:spPr>
          <a:xfrm>
            <a:off x="11438640" y="6453360"/>
            <a:ext cx="74412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</a:pPr>
            <a:fld id="{53431CFC-7F81-485D-BFCE-90615EB2580E}" type="slidenum">
              <a:rPr b="0" lang="en-US" sz="1800" spc="-1" strike="noStrike">
                <a:solidFill>
                  <a:srgbClr val="808080"/>
                </a:solidFill>
                <a:latin typeface="Arial"/>
                <a:ea typeface="DejaVu Sans"/>
              </a:rPr>
              <a:t>16</a:t>
            </a:fld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64" name="CustomShape 3"/>
          <p:cNvSpPr/>
          <p:nvPr/>
        </p:nvSpPr>
        <p:spPr>
          <a:xfrm>
            <a:off x="912240" y="1268280"/>
            <a:ext cx="9194040" cy="347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pic>
        <p:nvPicPr>
          <p:cNvPr id="865" name="Picture 19" descr="Logo_TUC_de_RGB"/>
          <p:cNvPicPr/>
          <p:nvPr/>
        </p:nvPicPr>
        <p:blipFill>
          <a:blip r:embed="rId2"/>
          <a:stretch/>
        </p:blipFill>
        <p:spPr>
          <a:xfrm>
            <a:off x="0" y="0"/>
            <a:ext cx="3038040" cy="547920"/>
          </a:xfrm>
          <a:prstGeom prst="rect">
            <a:avLst/>
          </a:prstGeom>
          <a:ln w="0">
            <a:noFill/>
          </a:ln>
        </p:spPr>
      </p:pic>
      <p:pic>
        <p:nvPicPr>
          <p:cNvPr id="866" name="Grafik 2" descr=""/>
          <p:cNvPicPr/>
          <p:nvPr/>
        </p:nvPicPr>
        <p:blipFill>
          <a:blip r:embed="rId3"/>
          <a:stretch/>
        </p:blipFill>
        <p:spPr>
          <a:xfrm>
            <a:off x="7430400" y="134640"/>
            <a:ext cx="3683880" cy="500040"/>
          </a:xfrm>
          <a:prstGeom prst="rect">
            <a:avLst/>
          </a:prstGeom>
          <a:ln w="0">
            <a:noFill/>
          </a:ln>
        </p:spPr>
      </p:pic>
      <p:sp>
        <p:nvSpPr>
          <p:cNvPr id="867" name="CustomShape 4"/>
          <p:cNvSpPr/>
          <p:nvPr/>
        </p:nvSpPr>
        <p:spPr>
          <a:xfrm>
            <a:off x="912240" y="1268280"/>
            <a:ext cx="9194040" cy="347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sp>
        <p:nvSpPr>
          <p:cNvPr id="868" name="CustomShape 5"/>
          <p:cNvSpPr/>
          <p:nvPr/>
        </p:nvSpPr>
        <p:spPr>
          <a:xfrm>
            <a:off x="11444760" y="0"/>
            <a:ext cx="727200" cy="683604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869" name="CustomShape 6"/>
          <p:cNvSpPr/>
          <p:nvPr/>
        </p:nvSpPr>
        <p:spPr>
          <a:xfrm>
            <a:off x="0" y="6642720"/>
            <a:ext cx="12170160" cy="21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</a:pPr>
            <a:r>
              <a:rPr b="0" lang="en-US" sz="800" spc="-1" strike="noStrike">
                <a:solidFill>
                  <a:srgbClr val="a6a6a6"/>
                </a:solidFill>
                <a:latin typeface="DejaVu Sans"/>
                <a:ea typeface="DejaVu Sans"/>
              </a:rPr>
              <a:t>The Limits to Growth – TU Clausthal</a:t>
            </a:r>
            <a:endParaRPr b="0" lang="en-GB" sz="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91" r:id="rId4"/>
  </p:sldLayoutIdLst>
</p:sldMaster>
</file>

<file path=ppt/slideMasters/slideMaster7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0" name="CustomShape 1"/>
          <p:cNvSpPr/>
          <p:nvPr/>
        </p:nvSpPr>
        <p:spPr>
          <a:xfrm>
            <a:off x="11444760" y="0"/>
            <a:ext cx="719640" cy="682848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871" name="CustomShape 2"/>
          <p:cNvSpPr/>
          <p:nvPr/>
        </p:nvSpPr>
        <p:spPr>
          <a:xfrm>
            <a:off x="11438640" y="6453360"/>
            <a:ext cx="73656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</a:pPr>
            <a:fld id="{1534F490-E0C8-43BF-8F34-4D4BD6283CF1}" type="slidenum">
              <a:rPr b="0" lang="en-US" sz="1800" spc="-1" strike="noStrike">
                <a:solidFill>
                  <a:srgbClr val="808080"/>
                </a:solidFill>
                <a:latin typeface="Arial"/>
                <a:ea typeface="DejaVu Sans"/>
              </a:rPr>
              <a:t>16</a:t>
            </a:fld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72" name="CustomShape 3"/>
          <p:cNvSpPr/>
          <p:nvPr/>
        </p:nvSpPr>
        <p:spPr>
          <a:xfrm>
            <a:off x="912240" y="1268280"/>
            <a:ext cx="9186480" cy="339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pic>
        <p:nvPicPr>
          <p:cNvPr id="873" name="Picture 19" descr="Logo_TUC_de_RGB"/>
          <p:cNvPicPr/>
          <p:nvPr/>
        </p:nvPicPr>
        <p:blipFill>
          <a:blip r:embed="rId2"/>
          <a:stretch/>
        </p:blipFill>
        <p:spPr>
          <a:xfrm>
            <a:off x="0" y="0"/>
            <a:ext cx="3030480" cy="540360"/>
          </a:xfrm>
          <a:prstGeom prst="rect">
            <a:avLst/>
          </a:prstGeom>
          <a:ln w="0">
            <a:noFill/>
          </a:ln>
        </p:spPr>
      </p:pic>
      <p:pic>
        <p:nvPicPr>
          <p:cNvPr id="874" name="Grafik 2" descr=""/>
          <p:cNvPicPr/>
          <p:nvPr/>
        </p:nvPicPr>
        <p:blipFill>
          <a:blip r:embed="rId3"/>
          <a:stretch/>
        </p:blipFill>
        <p:spPr>
          <a:xfrm>
            <a:off x="7430400" y="134640"/>
            <a:ext cx="3676320" cy="492480"/>
          </a:xfrm>
          <a:prstGeom prst="rect">
            <a:avLst/>
          </a:prstGeom>
          <a:ln w="0">
            <a:noFill/>
          </a:ln>
        </p:spPr>
      </p:pic>
      <p:sp>
        <p:nvSpPr>
          <p:cNvPr id="875" name="CustomShape 4"/>
          <p:cNvSpPr/>
          <p:nvPr/>
        </p:nvSpPr>
        <p:spPr>
          <a:xfrm>
            <a:off x="912240" y="1268280"/>
            <a:ext cx="9186480" cy="339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sp>
        <p:nvSpPr>
          <p:cNvPr id="876" name="CustomShape 5"/>
          <p:cNvSpPr/>
          <p:nvPr/>
        </p:nvSpPr>
        <p:spPr>
          <a:xfrm>
            <a:off x="11444760" y="0"/>
            <a:ext cx="719640" cy="682848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877" name="CustomShape 6"/>
          <p:cNvSpPr/>
          <p:nvPr/>
        </p:nvSpPr>
        <p:spPr>
          <a:xfrm>
            <a:off x="0" y="6642720"/>
            <a:ext cx="12162600" cy="21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</a:pPr>
            <a:r>
              <a:rPr b="0" lang="en-US" sz="800" spc="-1" strike="noStrike">
                <a:solidFill>
                  <a:srgbClr val="a6a6a6"/>
                </a:solidFill>
                <a:latin typeface="DejaVu Sans"/>
                <a:ea typeface="DejaVu Sans"/>
              </a:rPr>
              <a:t>The Limits to Growth – TU Clausthal</a:t>
            </a:r>
            <a:endParaRPr b="0" lang="en-GB" sz="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7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7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392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1666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80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3920" cy="3976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81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392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1666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93" r:id="rId4"/>
  </p:sldLayoutIdLst>
</p:sldMaster>
</file>

<file path=ppt/slideMasters/slideMaster7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6" name="CustomShape 1"/>
          <p:cNvSpPr/>
          <p:nvPr/>
        </p:nvSpPr>
        <p:spPr>
          <a:xfrm>
            <a:off x="11444760" y="0"/>
            <a:ext cx="719640" cy="682848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887" name="CustomShape 2"/>
          <p:cNvSpPr/>
          <p:nvPr/>
        </p:nvSpPr>
        <p:spPr>
          <a:xfrm>
            <a:off x="11438640" y="6453360"/>
            <a:ext cx="73656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</a:pPr>
            <a:fld id="{2C3DA267-530D-4388-9133-EE6D0E174395}" type="slidenum">
              <a:rPr b="0" lang="en-US" sz="1800" spc="-1" strike="noStrike">
                <a:solidFill>
                  <a:srgbClr val="808080"/>
                </a:solidFill>
                <a:latin typeface="Arial"/>
                <a:ea typeface="DejaVu Sans"/>
              </a:rPr>
              <a:t>16</a:t>
            </a:fld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88" name="CustomShape 3"/>
          <p:cNvSpPr/>
          <p:nvPr/>
        </p:nvSpPr>
        <p:spPr>
          <a:xfrm>
            <a:off x="912240" y="1268280"/>
            <a:ext cx="9186480" cy="339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pic>
        <p:nvPicPr>
          <p:cNvPr id="889" name="Picture 19" descr="Logo_TUC_de_RGB"/>
          <p:cNvPicPr/>
          <p:nvPr/>
        </p:nvPicPr>
        <p:blipFill>
          <a:blip r:embed="rId2"/>
          <a:stretch/>
        </p:blipFill>
        <p:spPr>
          <a:xfrm>
            <a:off x="0" y="0"/>
            <a:ext cx="3030480" cy="540360"/>
          </a:xfrm>
          <a:prstGeom prst="rect">
            <a:avLst/>
          </a:prstGeom>
          <a:ln w="0">
            <a:noFill/>
          </a:ln>
        </p:spPr>
      </p:pic>
      <p:pic>
        <p:nvPicPr>
          <p:cNvPr id="890" name="Grafik 2" descr=""/>
          <p:cNvPicPr/>
          <p:nvPr/>
        </p:nvPicPr>
        <p:blipFill>
          <a:blip r:embed="rId3"/>
          <a:stretch/>
        </p:blipFill>
        <p:spPr>
          <a:xfrm>
            <a:off x="7430400" y="134640"/>
            <a:ext cx="3676320" cy="492480"/>
          </a:xfrm>
          <a:prstGeom prst="rect">
            <a:avLst/>
          </a:prstGeom>
          <a:ln w="0">
            <a:noFill/>
          </a:ln>
        </p:spPr>
      </p:pic>
      <p:sp>
        <p:nvSpPr>
          <p:cNvPr id="891" name="CustomShape 4"/>
          <p:cNvSpPr/>
          <p:nvPr/>
        </p:nvSpPr>
        <p:spPr>
          <a:xfrm>
            <a:off x="912240" y="1268280"/>
            <a:ext cx="9186480" cy="339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sp>
        <p:nvSpPr>
          <p:cNvPr id="892" name="CustomShape 5"/>
          <p:cNvSpPr/>
          <p:nvPr/>
        </p:nvSpPr>
        <p:spPr>
          <a:xfrm>
            <a:off x="11444760" y="0"/>
            <a:ext cx="719640" cy="682848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893" name="CustomShape 6"/>
          <p:cNvSpPr/>
          <p:nvPr/>
        </p:nvSpPr>
        <p:spPr>
          <a:xfrm>
            <a:off x="0" y="6642720"/>
            <a:ext cx="12162600" cy="21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</a:pPr>
            <a:r>
              <a:rPr b="0" lang="en-US" sz="800" spc="-1" strike="noStrike">
                <a:solidFill>
                  <a:srgbClr val="a6a6a6"/>
                </a:solidFill>
                <a:latin typeface="DejaVu Sans"/>
                <a:ea typeface="DejaVu Sans"/>
              </a:rPr>
              <a:t>The Limits to Growth – TU Clausthal</a:t>
            </a:r>
            <a:endParaRPr b="0" lang="en-GB" sz="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9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9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3920" cy="3976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96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392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1666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97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392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1666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95" r:id="rId4"/>
  </p:sldLayoutIdLst>
</p:sldMaster>
</file>

<file path=ppt/slideMasters/slideMaster75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2" name="CustomShape 1"/>
          <p:cNvSpPr/>
          <p:nvPr/>
        </p:nvSpPr>
        <p:spPr>
          <a:xfrm>
            <a:off x="11444760" y="0"/>
            <a:ext cx="719640" cy="682848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903" name="CustomShape 2"/>
          <p:cNvSpPr/>
          <p:nvPr/>
        </p:nvSpPr>
        <p:spPr>
          <a:xfrm>
            <a:off x="11438640" y="6453360"/>
            <a:ext cx="73656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</a:pPr>
            <a:fld id="{F4930AA2-D419-44C6-AE6F-64B8D8577166}" type="slidenum">
              <a:rPr b="0" lang="en-US" sz="1800" spc="-1" strike="noStrike">
                <a:solidFill>
                  <a:srgbClr val="808080"/>
                </a:solidFill>
                <a:latin typeface="Arial"/>
                <a:ea typeface="DejaVu Sans"/>
              </a:rPr>
              <a:t>16</a:t>
            </a:fld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04" name="CustomShape 3"/>
          <p:cNvSpPr/>
          <p:nvPr/>
        </p:nvSpPr>
        <p:spPr>
          <a:xfrm>
            <a:off x="912240" y="1268280"/>
            <a:ext cx="9186480" cy="339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pic>
        <p:nvPicPr>
          <p:cNvPr id="905" name="Picture 19" descr="Logo_TUC_de_RGB"/>
          <p:cNvPicPr/>
          <p:nvPr/>
        </p:nvPicPr>
        <p:blipFill>
          <a:blip r:embed="rId2"/>
          <a:stretch/>
        </p:blipFill>
        <p:spPr>
          <a:xfrm>
            <a:off x="0" y="0"/>
            <a:ext cx="3030480" cy="540360"/>
          </a:xfrm>
          <a:prstGeom prst="rect">
            <a:avLst/>
          </a:prstGeom>
          <a:ln w="0">
            <a:noFill/>
          </a:ln>
        </p:spPr>
      </p:pic>
      <p:pic>
        <p:nvPicPr>
          <p:cNvPr id="906" name="Grafik 2" descr=""/>
          <p:cNvPicPr/>
          <p:nvPr/>
        </p:nvPicPr>
        <p:blipFill>
          <a:blip r:embed="rId3"/>
          <a:stretch/>
        </p:blipFill>
        <p:spPr>
          <a:xfrm>
            <a:off x="7430400" y="134640"/>
            <a:ext cx="3676320" cy="492480"/>
          </a:xfrm>
          <a:prstGeom prst="rect">
            <a:avLst/>
          </a:prstGeom>
          <a:ln w="0">
            <a:noFill/>
          </a:ln>
        </p:spPr>
      </p:pic>
      <p:sp>
        <p:nvSpPr>
          <p:cNvPr id="907" name="CustomShape 4"/>
          <p:cNvSpPr/>
          <p:nvPr/>
        </p:nvSpPr>
        <p:spPr>
          <a:xfrm>
            <a:off x="912240" y="1268280"/>
            <a:ext cx="9186480" cy="339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sp>
        <p:nvSpPr>
          <p:cNvPr id="908" name="CustomShape 5"/>
          <p:cNvSpPr/>
          <p:nvPr/>
        </p:nvSpPr>
        <p:spPr>
          <a:xfrm>
            <a:off x="11444760" y="0"/>
            <a:ext cx="719640" cy="682848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909" name="CustomShape 6"/>
          <p:cNvSpPr/>
          <p:nvPr/>
        </p:nvSpPr>
        <p:spPr>
          <a:xfrm>
            <a:off x="0" y="6642720"/>
            <a:ext cx="12162600" cy="21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</a:pPr>
            <a:r>
              <a:rPr b="0" lang="en-US" sz="800" spc="-1" strike="noStrike">
                <a:solidFill>
                  <a:srgbClr val="a6a6a6"/>
                </a:solidFill>
                <a:latin typeface="DejaVu Sans"/>
                <a:ea typeface="DejaVu Sans"/>
              </a:rPr>
              <a:t>The Limits to Growth – TU Clausthal</a:t>
            </a:r>
            <a:endParaRPr b="0" lang="en-GB" sz="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1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1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392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1666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12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392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1666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13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08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1666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97" r:id="rId4"/>
  </p:sldLayoutIdLst>
</p:sldMaster>
</file>

<file path=ppt/slideMasters/slideMaster76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8" name="CustomShape 1"/>
          <p:cNvSpPr/>
          <p:nvPr/>
        </p:nvSpPr>
        <p:spPr>
          <a:xfrm>
            <a:off x="11444760" y="0"/>
            <a:ext cx="719640" cy="682848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919" name="CustomShape 2"/>
          <p:cNvSpPr/>
          <p:nvPr/>
        </p:nvSpPr>
        <p:spPr>
          <a:xfrm>
            <a:off x="11438640" y="6453360"/>
            <a:ext cx="73656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</a:pPr>
            <a:fld id="{8C4990C5-0A5E-4C04-BD55-DD9DCE5B1962}" type="slidenum">
              <a:rPr b="0" lang="en-US" sz="1800" spc="-1" strike="noStrike">
                <a:solidFill>
                  <a:srgbClr val="808080"/>
                </a:solidFill>
                <a:latin typeface="Arial"/>
                <a:ea typeface="DejaVu Sans"/>
              </a:rPr>
              <a:t>16</a:t>
            </a:fld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20" name="CustomShape 3"/>
          <p:cNvSpPr/>
          <p:nvPr/>
        </p:nvSpPr>
        <p:spPr>
          <a:xfrm>
            <a:off x="912240" y="1268280"/>
            <a:ext cx="9186480" cy="339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pic>
        <p:nvPicPr>
          <p:cNvPr id="921" name="Picture 19" descr="Logo_TUC_de_RGB"/>
          <p:cNvPicPr/>
          <p:nvPr/>
        </p:nvPicPr>
        <p:blipFill>
          <a:blip r:embed="rId2"/>
          <a:stretch/>
        </p:blipFill>
        <p:spPr>
          <a:xfrm>
            <a:off x="0" y="0"/>
            <a:ext cx="3030480" cy="540360"/>
          </a:xfrm>
          <a:prstGeom prst="rect">
            <a:avLst/>
          </a:prstGeom>
          <a:ln w="0">
            <a:noFill/>
          </a:ln>
        </p:spPr>
      </p:pic>
      <p:pic>
        <p:nvPicPr>
          <p:cNvPr id="922" name="Grafik 2" descr=""/>
          <p:cNvPicPr/>
          <p:nvPr/>
        </p:nvPicPr>
        <p:blipFill>
          <a:blip r:embed="rId3"/>
          <a:stretch/>
        </p:blipFill>
        <p:spPr>
          <a:xfrm>
            <a:off x="7430400" y="134640"/>
            <a:ext cx="3676320" cy="492480"/>
          </a:xfrm>
          <a:prstGeom prst="rect">
            <a:avLst/>
          </a:prstGeom>
          <a:ln w="0">
            <a:noFill/>
          </a:ln>
        </p:spPr>
      </p:pic>
      <p:sp>
        <p:nvSpPr>
          <p:cNvPr id="923" name="CustomShape 4"/>
          <p:cNvSpPr/>
          <p:nvPr/>
        </p:nvSpPr>
        <p:spPr>
          <a:xfrm>
            <a:off x="912240" y="1268280"/>
            <a:ext cx="9186480" cy="339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sp>
        <p:nvSpPr>
          <p:cNvPr id="924" name="CustomShape 5"/>
          <p:cNvSpPr/>
          <p:nvPr/>
        </p:nvSpPr>
        <p:spPr>
          <a:xfrm>
            <a:off x="11444760" y="0"/>
            <a:ext cx="719640" cy="682848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925" name="CustomShape 6"/>
          <p:cNvSpPr/>
          <p:nvPr/>
        </p:nvSpPr>
        <p:spPr>
          <a:xfrm>
            <a:off x="0" y="6642720"/>
            <a:ext cx="12162600" cy="21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</a:pPr>
            <a:r>
              <a:rPr b="0" lang="en-US" sz="800" spc="-1" strike="noStrike">
                <a:solidFill>
                  <a:srgbClr val="a6a6a6"/>
                </a:solidFill>
                <a:latin typeface="DejaVu Sans"/>
                <a:ea typeface="DejaVu Sans"/>
              </a:rPr>
              <a:t>The Limits to Growth – TU Clausthal</a:t>
            </a:r>
            <a:endParaRPr b="0" lang="en-GB" sz="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2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2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08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1666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28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08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1666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99" r:id="rId4"/>
  </p:sldLayoutIdLst>
</p:sldMaster>
</file>

<file path=ppt/slideMasters/slideMaster77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2" name="CustomShape 1"/>
          <p:cNvSpPr/>
          <p:nvPr/>
        </p:nvSpPr>
        <p:spPr>
          <a:xfrm>
            <a:off x="11444760" y="0"/>
            <a:ext cx="719640" cy="682848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933" name="CustomShape 2"/>
          <p:cNvSpPr/>
          <p:nvPr/>
        </p:nvSpPr>
        <p:spPr>
          <a:xfrm>
            <a:off x="11438640" y="6453360"/>
            <a:ext cx="73656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</a:pPr>
            <a:fld id="{6770A495-5AAE-4809-8716-91C4D3CDE85F}" type="slidenum">
              <a:rPr b="0" lang="en-US" sz="1800" spc="-1" strike="noStrike">
                <a:solidFill>
                  <a:srgbClr val="808080"/>
                </a:solidFill>
                <a:latin typeface="Arial"/>
                <a:ea typeface="DejaVu Sans"/>
              </a:rPr>
              <a:t>16</a:t>
            </a:fld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34" name="CustomShape 3"/>
          <p:cNvSpPr/>
          <p:nvPr/>
        </p:nvSpPr>
        <p:spPr>
          <a:xfrm>
            <a:off x="912240" y="1268280"/>
            <a:ext cx="9186480" cy="339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pic>
        <p:nvPicPr>
          <p:cNvPr id="935" name="Picture 19" descr="Logo_TUC_de_RGB"/>
          <p:cNvPicPr/>
          <p:nvPr/>
        </p:nvPicPr>
        <p:blipFill>
          <a:blip r:embed="rId2"/>
          <a:stretch/>
        </p:blipFill>
        <p:spPr>
          <a:xfrm>
            <a:off x="0" y="0"/>
            <a:ext cx="3030480" cy="540360"/>
          </a:xfrm>
          <a:prstGeom prst="rect">
            <a:avLst/>
          </a:prstGeom>
          <a:ln w="0">
            <a:noFill/>
          </a:ln>
        </p:spPr>
      </p:pic>
      <p:pic>
        <p:nvPicPr>
          <p:cNvPr id="936" name="Grafik 2" descr=""/>
          <p:cNvPicPr/>
          <p:nvPr/>
        </p:nvPicPr>
        <p:blipFill>
          <a:blip r:embed="rId3"/>
          <a:stretch/>
        </p:blipFill>
        <p:spPr>
          <a:xfrm>
            <a:off x="7430400" y="134640"/>
            <a:ext cx="3676320" cy="492480"/>
          </a:xfrm>
          <a:prstGeom prst="rect">
            <a:avLst/>
          </a:prstGeom>
          <a:ln w="0">
            <a:noFill/>
          </a:ln>
        </p:spPr>
      </p:pic>
      <p:sp>
        <p:nvSpPr>
          <p:cNvPr id="937" name="CustomShape 4"/>
          <p:cNvSpPr/>
          <p:nvPr/>
        </p:nvSpPr>
        <p:spPr>
          <a:xfrm>
            <a:off x="912240" y="1268280"/>
            <a:ext cx="9186480" cy="339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sp>
        <p:nvSpPr>
          <p:cNvPr id="938" name="CustomShape 5"/>
          <p:cNvSpPr/>
          <p:nvPr/>
        </p:nvSpPr>
        <p:spPr>
          <a:xfrm>
            <a:off x="11444760" y="0"/>
            <a:ext cx="719640" cy="682848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939" name="CustomShape 6"/>
          <p:cNvSpPr/>
          <p:nvPr/>
        </p:nvSpPr>
        <p:spPr>
          <a:xfrm>
            <a:off x="0" y="6642720"/>
            <a:ext cx="12162600" cy="21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</a:pPr>
            <a:r>
              <a:rPr b="0" lang="en-US" sz="800" spc="-1" strike="noStrike">
                <a:solidFill>
                  <a:srgbClr val="a6a6a6"/>
                </a:solidFill>
                <a:latin typeface="DejaVu Sans"/>
                <a:ea typeface="DejaVu Sans"/>
              </a:rPr>
              <a:t>The Limits to Growth – TU Clausthal</a:t>
            </a:r>
            <a:endParaRPr b="0" lang="en-GB" sz="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4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4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392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1666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42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392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1666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43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392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1666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44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392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1666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801" r:id="rId4"/>
  </p:sldLayoutIdLst>
</p:sldMaster>
</file>

<file path=ppt/slideMasters/slideMaster78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0" name="CustomShape 1"/>
          <p:cNvSpPr/>
          <p:nvPr/>
        </p:nvSpPr>
        <p:spPr>
          <a:xfrm>
            <a:off x="11444760" y="0"/>
            <a:ext cx="719640" cy="682848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951" name="CustomShape 2"/>
          <p:cNvSpPr/>
          <p:nvPr/>
        </p:nvSpPr>
        <p:spPr>
          <a:xfrm>
            <a:off x="11438640" y="6453360"/>
            <a:ext cx="73656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</a:pPr>
            <a:fld id="{293C3C7D-5BB6-4EED-83A4-D4FAD7995845}" type="slidenum">
              <a:rPr b="0" lang="en-US" sz="1800" spc="-1" strike="noStrike">
                <a:solidFill>
                  <a:srgbClr val="808080"/>
                </a:solidFill>
                <a:latin typeface="Arial"/>
                <a:ea typeface="DejaVu Sans"/>
              </a:rPr>
              <a:t>16</a:t>
            </a:fld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52" name="CustomShape 3"/>
          <p:cNvSpPr/>
          <p:nvPr/>
        </p:nvSpPr>
        <p:spPr>
          <a:xfrm>
            <a:off x="912240" y="1268280"/>
            <a:ext cx="9186480" cy="339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pic>
        <p:nvPicPr>
          <p:cNvPr id="953" name="Picture 19" descr="Logo_TUC_de_RGB"/>
          <p:cNvPicPr/>
          <p:nvPr/>
        </p:nvPicPr>
        <p:blipFill>
          <a:blip r:embed="rId2"/>
          <a:stretch/>
        </p:blipFill>
        <p:spPr>
          <a:xfrm>
            <a:off x="0" y="0"/>
            <a:ext cx="3030480" cy="540360"/>
          </a:xfrm>
          <a:prstGeom prst="rect">
            <a:avLst/>
          </a:prstGeom>
          <a:ln w="0">
            <a:noFill/>
          </a:ln>
        </p:spPr>
      </p:pic>
      <p:pic>
        <p:nvPicPr>
          <p:cNvPr id="954" name="Grafik 2" descr=""/>
          <p:cNvPicPr/>
          <p:nvPr/>
        </p:nvPicPr>
        <p:blipFill>
          <a:blip r:embed="rId3"/>
          <a:stretch/>
        </p:blipFill>
        <p:spPr>
          <a:xfrm>
            <a:off x="7430400" y="134640"/>
            <a:ext cx="3676320" cy="492480"/>
          </a:xfrm>
          <a:prstGeom prst="rect">
            <a:avLst/>
          </a:prstGeom>
          <a:ln w="0">
            <a:noFill/>
          </a:ln>
        </p:spPr>
      </p:pic>
      <p:sp>
        <p:nvSpPr>
          <p:cNvPr id="955" name="CustomShape 4"/>
          <p:cNvSpPr/>
          <p:nvPr/>
        </p:nvSpPr>
        <p:spPr>
          <a:xfrm>
            <a:off x="912240" y="1268280"/>
            <a:ext cx="9186480" cy="339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sp>
        <p:nvSpPr>
          <p:cNvPr id="956" name="CustomShape 5"/>
          <p:cNvSpPr/>
          <p:nvPr/>
        </p:nvSpPr>
        <p:spPr>
          <a:xfrm>
            <a:off x="11444760" y="0"/>
            <a:ext cx="719640" cy="682848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957" name="CustomShape 6"/>
          <p:cNvSpPr/>
          <p:nvPr/>
        </p:nvSpPr>
        <p:spPr>
          <a:xfrm>
            <a:off x="0" y="6642720"/>
            <a:ext cx="12162600" cy="21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</a:pPr>
            <a:r>
              <a:rPr b="0" lang="en-US" sz="800" spc="-1" strike="noStrike">
                <a:solidFill>
                  <a:srgbClr val="a6a6a6"/>
                </a:solidFill>
                <a:latin typeface="DejaVu Sans"/>
                <a:ea typeface="DejaVu Sans"/>
              </a:rPr>
              <a:t>The Limits to Growth – TU Clausthal</a:t>
            </a:r>
            <a:endParaRPr b="0" lang="en-GB" sz="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5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5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268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62222" lnSpcReduction="20000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60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268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62222" lnSpcReduction="20000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61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268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62222" lnSpcReduction="20000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62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268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62222" lnSpcReduction="20000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63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268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62222" lnSpcReduction="20000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64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268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62222" lnSpcReduction="20000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803" r:id="rId4"/>
  </p:sldLayoutIdLst>
</p:sldMaster>
</file>

<file path=ppt/slideMasters/slideMaster79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5" name="CustomShape 1"/>
          <p:cNvSpPr/>
          <p:nvPr/>
        </p:nvSpPr>
        <p:spPr>
          <a:xfrm>
            <a:off x="11444760" y="0"/>
            <a:ext cx="719640" cy="682848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966" name="CustomShape 2"/>
          <p:cNvSpPr/>
          <p:nvPr/>
        </p:nvSpPr>
        <p:spPr>
          <a:xfrm>
            <a:off x="11438640" y="6453360"/>
            <a:ext cx="73656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</a:pPr>
            <a:fld id="{5685CE37-D131-4209-956A-5C8BCD144479}" type="slidenum">
              <a:rPr b="0" lang="en-US" sz="1800" spc="-1" strike="noStrike">
                <a:solidFill>
                  <a:srgbClr val="808080"/>
                </a:solidFill>
                <a:latin typeface="Arial"/>
                <a:ea typeface="DejaVu Sans"/>
              </a:rPr>
              <a:t>16</a:t>
            </a:fld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67" name="CustomShape 3"/>
          <p:cNvSpPr/>
          <p:nvPr/>
        </p:nvSpPr>
        <p:spPr>
          <a:xfrm>
            <a:off x="912240" y="1268280"/>
            <a:ext cx="9186480" cy="339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pic>
        <p:nvPicPr>
          <p:cNvPr id="968" name="Picture 19" descr="Logo_TUC_de_RGB"/>
          <p:cNvPicPr/>
          <p:nvPr/>
        </p:nvPicPr>
        <p:blipFill>
          <a:blip r:embed="rId2"/>
          <a:stretch/>
        </p:blipFill>
        <p:spPr>
          <a:xfrm>
            <a:off x="0" y="0"/>
            <a:ext cx="3030480" cy="540360"/>
          </a:xfrm>
          <a:prstGeom prst="rect">
            <a:avLst/>
          </a:prstGeom>
          <a:ln w="0">
            <a:noFill/>
          </a:ln>
        </p:spPr>
      </p:pic>
      <p:pic>
        <p:nvPicPr>
          <p:cNvPr id="969" name="Grafik 2" descr=""/>
          <p:cNvPicPr/>
          <p:nvPr/>
        </p:nvPicPr>
        <p:blipFill>
          <a:blip r:embed="rId3"/>
          <a:stretch/>
        </p:blipFill>
        <p:spPr>
          <a:xfrm>
            <a:off x="7430400" y="134640"/>
            <a:ext cx="3676320" cy="492480"/>
          </a:xfrm>
          <a:prstGeom prst="rect">
            <a:avLst/>
          </a:prstGeom>
          <a:ln w="0">
            <a:noFill/>
          </a:ln>
        </p:spPr>
      </p:pic>
      <p:sp>
        <p:nvSpPr>
          <p:cNvPr id="970" name="CustomShape 4"/>
          <p:cNvSpPr/>
          <p:nvPr/>
        </p:nvSpPr>
        <p:spPr>
          <a:xfrm>
            <a:off x="912240" y="1268280"/>
            <a:ext cx="9186480" cy="339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sp>
        <p:nvSpPr>
          <p:cNvPr id="971" name="CustomShape 5"/>
          <p:cNvSpPr/>
          <p:nvPr/>
        </p:nvSpPr>
        <p:spPr>
          <a:xfrm>
            <a:off x="11444760" y="0"/>
            <a:ext cx="719640" cy="682848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972" name="CustomShape 6"/>
          <p:cNvSpPr/>
          <p:nvPr/>
        </p:nvSpPr>
        <p:spPr>
          <a:xfrm>
            <a:off x="0" y="6642720"/>
            <a:ext cx="12162600" cy="21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</a:pPr>
            <a:r>
              <a:rPr b="0" lang="en-US" sz="800" spc="-1" strike="noStrike">
                <a:solidFill>
                  <a:srgbClr val="a6a6a6"/>
                </a:solidFill>
                <a:latin typeface="DejaVu Sans"/>
                <a:ea typeface="DejaVu Sans"/>
              </a:rPr>
              <a:t>The Limits to Growth – TU Clausthal</a:t>
            </a:r>
            <a:endParaRPr b="0" lang="en-GB" sz="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805" r:id="rId4"/>
  </p:sldLayoutIdLst>
</p:sldMaster>
</file>

<file path=ppt/slideMasters/slideMaster8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CustomShape 1"/>
          <p:cNvSpPr/>
          <p:nvPr/>
        </p:nvSpPr>
        <p:spPr>
          <a:xfrm>
            <a:off x="11444760" y="0"/>
            <a:ext cx="721080" cy="682992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106" name="CustomShape 2"/>
          <p:cNvSpPr/>
          <p:nvPr/>
        </p:nvSpPr>
        <p:spPr>
          <a:xfrm>
            <a:off x="11438640" y="6453360"/>
            <a:ext cx="73800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</a:pPr>
            <a:fld id="{E1ACC19A-2258-4199-B319-C5D374348E92}" type="slidenum">
              <a:rPr b="0" lang="en-US" sz="1800" spc="-1" strike="noStrike">
                <a:solidFill>
                  <a:srgbClr val="808080"/>
                </a:solidFill>
                <a:latin typeface="Arial"/>
                <a:ea typeface="DejaVu Sans"/>
              </a:rPr>
              <a:t>16</a:t>
            </a:fld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7" name="CustomShape 3"/>
          <p:cNvSpPr/>
          <p:nvPr/>
        </p:nvSpPr>
        <p:spPr>
          <a:xfrm>
            <a:off x="912240" y="1268280"/>
            <a:ext cx="9187920" cy="341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pic>
        <p:nvPicPr>
          <p:cNvPr id="108" name="Picture 19" descr="Logo_TUC_de_RGB"/>
          <p:cNvPicPr/>
          <p:nvPr/>
        </p:nvPicPr>
        <p:blipFill>
          <a:blip r:embed="rId2"/>
          <a:stretch/>
        </p:blipFill>
        <p:spPr>
          <a:xfrm>
            <a:off x="0" y="0"/>
            <a:ext cx="3031920" cy="541800"/>
          </a:xfrm>
          <a:prstGeom prst="rect">
            <a:avLst/>
          </a:prstGeom>
          <a:ln w="0">
            <a:noFill/>
          </a:ln>
        </p:spPr>
      </p:pic>
      <p:pic>
        <p:nvPicPr>
          <p:cNvPr id="109" name="Grafik 2" descr=""/>
          <p:cNvPicPr/>
          <p:nvPr/>
        </p:nvPicPr>
        <p:blipFill>
          <a:blip r:embed="rId3"/>
          <a:stretch/>
        </p:blipFill>
        <p:spPr>
          <a:xfrm>
            <a:off x="7430400" y="134640"/>
            <a:ext cx="3677760" cy="493920"/>
          </a:xfrm>
          <a:prstGeom prst="rect">
            <a:avLst/>
          </a:prstGeom>
          <a:ln w="0">
            <a:noFill/>
          </a:ln>
        </p:spPr>
      </p:pic>
      <p:sp>
        <p:nvSpPr>
          <p:cNvPr id="110" name="CustomShape 4"/>
          <p:cNvSpPr/>
          <p:nvPr/>
        </p:nvSpPr>
        <p:spPr>
          <a:xfrm>
            <a:off x="912240" y="1268280"/>
            <a:ext cx="9187920" cy="341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sp>
        <p:nvSpPr>
          <p:cNvPr id="111" name="CustomShape 5"/>
          <p:cNvSpPr/>
          <p:nvPr/>
        </p:nvSpPr>
        <p:spPr>
          <a:xfrm>
            <a:off x="11444760" y="0"/>
            <a:ext cx="721080" cy="682992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112" name="CustomShape 6"/>
          <p:cNvSpPr/>
          <p:nvPr/>
        </p:nvSpPr>
        <p:spPr>
          <a:xfrm>
            <a:off x="0" y="6642720"/>
            <a:ext cx="12164040" cy="21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</a:pPr>
            <a:r>
              <a:rPr b="0" lang="en-US" sz="800" spc="-1" strike="noStrike">
                <a:solidFill>
                  <a:srgbClr val="a6a6a6"/>
                </a:solidFill>
                <a:latin typeface="DejaVu Sans"/>
                <a:ea typeface="DejaVu Sans"/>
              </a:rPr>
              <a:t>The Limits to Growth – TU Clausthal</a:t>
            </a:r>
            <a:endParaRPr b="0" lang="en-GB" sz="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3" r:id="rId4"/>
  </p:sldLayoutIdLst>
</p:sldMaster>
</file>

<file path=ppt/slideMasters/slideMaster80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3" name="CustomShape 1"/>
          <p:cNvSpPr/>
          <p:nvPr/>
        </p:nvSpPr>
        <p:spPr>
          <a:xfrm>
            <a:off x="11444760" y="0"/>
            <a:ext cx="719640" cy="682848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974" name="CustomShape 2"/>
          <p:cNvSpPr/>
          <p:nvPr/>
        </p:nvSpPr>
        <p:spPr>
          <a:xfrm>
            <a:off x="11438640" y="6453360"/>
            <a:ext cx="73656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</a:pPr>
            <a:fld id="{A87AADFB-4B61-41BA-A1C9-D7DA64E472AD}" type="slidenum">
              <a:rPr b="0" lang="en-US" sz="1800" spc="-1" strike="noStrike">
                <a:solidFill>
                  <a:srgbClr val="808080"/>
                </a:solidFill>
                <a:latin typeface="Arial"/>
                <a:ea typeface="DejaVu Sans"/>
              </a:rPr>
              <a:t>16</a:t>
            </a:fld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75" name="CustomShape 3"/>
          <p:cNvSpPr/>
          <p:nvPr/>
        </p:nvSpPr>
        <p:spPr>
          <a:xfrm>
            <a:off x="912240" y="1268280"/>
            <a:ext cx="9186480" cy="339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pic>
        <p:nvPicPr>
          <p:cNvPr id="976" name="Picture 19" descr="Logo_TUC_de_RGB"/>
          <p:cNvPicPr/>
          <p:nvPr/>
        </p:nvPicPr>
        <p:blipFill>
          <a:blip r:embed="rId2"/>
          <a:stretch/>
        </p:blipFill>
        <p:spPr>
          <a:xfrm>
            <a:off x="0" y="0"/>
            <a:ext cx="3030480" cy="540360"/>
          </a:xfrm>
          <a:prstGeom prst="rect">
            <a:avLst/>
          </a:prstGeom>
          <a:ln w="0">
            <a:noFill/>
          </a:ln>
        </p:spPr>
      </p:pic>
      <p:pic>
        <p:nvPicPr>
          <p:cNvPr id="977" name="Grafik 2" descr=""/>
          <p:cNvPicPr/>
          <p:nvPr/>
        </p:nvPicPr>
        <p:blipFill>
          <a:blip r:embed="rId3"/>
          <a:stretch/>
        </p:blipFill>
        <p:spPr>
          <a:xfrm>
            <a:off x="7430400" y="134640"/>
            <a:ext cx="3676320" cy="492480"/>
          </a:xfrm>
          <a:prstGeom prst="rect">
            <a:avLst/>
          </a:prstGeom>
          <a:ln w="0">
            <a:noFill/>
          </a:ln>
        </p:spPr>
      </p:pic>
      <p:sp>
        <p:nvSpPr>
          <p:cNvPr id="978" name="CustomShape 4"/>
          <p:cNvSpPr/>
          <p:nvPr/>
        </p:nvSpPr>
        <p:spPr>
          <a:xfrm>
            <a:off x="912240" y="1268280"/>
            <a:ext cx="9186480" cy="339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sp>
        <p:nvSpPr>
          <p:cNvPr id="979" name="CustomShape 5"/>
          <p:cNvSpPr/>
          <p:nvPr/>
        </p:nvSpPr>
        <p:spPr>
          <a:xfrm>
            <a:off x="11444760" y="0"/>
            <a:ext cx="719640" cy="682848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980" name="CustomShape 6"/>
          <p:cNvSpPr/>
          <p:nvPr/>
        </p:nvSpPr>
        <p:spPr>
          <a:xfrm>
            <a:off x="0" y="6642720"/>
            <a:ext cx="12162600" cy="21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</a:pPr>
            <a:r>
              <a:rPr b="0" lang="en-US" sz="800" spc="-1" strike="noStrike">
                <a:solidFill>
                  <a:srgbClr val="a6a6a6"/>
                </a:solidFill>
                <a:latin typeface="DejaVu Sans"/>
                <a:ea typeface="DejaVu Sans"/>
              </a:rPr>
              <a:t>The Limits to Growth – TU Clausthal</a:t>
            </a:r>
            <a:endParaRPr b="0" lang="en-GB" sz="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8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807" r:id="rId4"/>
  </p:sldLayoutIdLst>
</p:sldMaster>
</file>

<file path=ppt/slideMasters/slideMaster8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4" name="CustomShape 1"/>
          <p:cNvSpPr/>
          <p:nvPr/>
        </p:nvSpPr>
        <p:spPr>
          <a:xfrm>
            <a:off x="11444760" y="0"/>
            <a:ext cx="719640" cy="682848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985" name="CustomShape 2"/>
          <p:cNvSpPr/>
          <p:nvPr/>
        </p:nvSpPr>
        <p:spPr>
          <a:xfrm>
            <a:off x="11438640" y="6453360"/>
            <a:ext cx="73656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</a:pPr>
            <a:fld id="{AB711779-E8CA-44ED-9E3D-D0102FEAAD30}" type="slidenum">
              <a:rPr b="0" lang="en-US" sz="1800" spc="-1" strike="noStrike">
                <a:solidFill>
                  <a:srgbClr val="808080"/>
                </a:solidFill>
                <a:latin typeface="Arial"/>
                <a:ea typeface="DejaVu Sans"/>
              </a:rPr>
              <a:t>16</a:t>
            </a:fld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86" name="CustomShape 3"/>
          <p:cNvSpPr/>
          <p:nvPr/>
        </p:nvSpPr>
        <p:spPr>
          <a:xfrm>
            <a:off x="912240" y="1268280"/>
            <a:ext cx="9186480" cy="339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pic>
        <p:nvPicPr>
          <p:cNvPr id="987" name="Picture 19" descr="Logo_TUC_de_RGB"/>
          <p:cNvPicPr/>
          <p:nvPr/>
        </p:nvPicPr>
        <p:blipFill>
          <a:blip r:embed="rId2"/>
          <a:stretch/>
        </p:blipFill>
        <p:spPr>
          <a:xfrm>
            <a:off x="0" y="0"/>
            <a:ext cx="3030480" cy="540360"/>
          </a:xfrm>
          <a:prstGeom prst="rect">
            <a:avLst/>
          </a:prstGeom>
          <a:ln w="0">
            <a:noFill/>
          </a:ln>
        </p:spPr>
      </p:pic>
      <p:pic>
        <p:nvPicPr>
          <p:cNvPr id="988" name="Grafik 2" descr=""/>
          <p:cNvPicPr/>
          <p:nvPr/>
        </p:nvPicPr>
        <p:blipFill>
          <a:blip r:embed="rId3"/>
          <a:stretch/>
        </p:blipFill>
        <p:spPr>
          <a:xfrm>
            <a:off x="7430400" y="134640"/>
            <a:ext cx="3676320" cy="492480"/>
          </a:xfrm>
          <a:prstGeom prst="rect">
            <a:avLst/>
          </a:prstGeom>
          <a:ln w="0">
            <a:noFill/>
          </a:ln>
        </p:spPr>
      </p:pic>
      <p:sp>
        <p:nvSpPr>
          <p:cNvPr id="989" name="CustomShape 4"/>
          <p:cNvSpPr/>
          <p:nvPr/>
        </p:nvSpPr>
        <p:spPr>
          <a:xfrm>
            <a:off x="912240" y="1268280"/>
            <a:ext cx="9186480" cy="339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sp>
        <p:nvSpPr>
          <p:cNvPr id="990" name="CustomShape 5"/>
          <p:cNvSpPr/>
          <p:nvPr/>
        </p:nvSpPr>
        <p:spPr>
          <a:xfrm>
            <a:off x="11444760" y="0"/>
            <a:ext cx="719640" cy="682848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991" name="CustomShape 6"/>
          <p:cNvSpPr/>
          <p:nvPr/>
        </p:nvSpPr>
        <p:spPr>
          <a:xfrm>
            <a:off x="0" y="6642720"/>
            <a:ext cx="12162600" cy="21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</a:pPr>
            <a:r>
              <a:rPr b="0" lang="en-US" sz="800" spc="-1" strike="noStrike">
                <a:solidFill>
                  <a:srgbClr val="a6a6a6"/>
                </a:solidFill>
                <a:latin typeface="DejaVu Sans"/>
                <a:ea typeface="DejaVu Sans"/>
              </a:rPr>
              <a:t>The Limits to Growth – TU Clausthal</a:t>
            </a:r>
            <a:endParaRPr b="0" lang="en-GB" sz="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9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9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080" cy="3976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809" r:id="rId4"/>
  </p:sldLayoutIdLst>
</p:sldMaster>
</file>

<file path=ppt/slideMasters/slideMaster8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6" name="CustomShape 1"/>
          <p:cNvSpPr/>
          <p:nvPr/>
        </p:nvSpPr>
        <p:spPr>
          <a:xfrm>
            <a:off x="11444760" y="0"/>
            <a:ext cx="719640" cy="682848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997" name="CustomShape 2"/>
          <p:cNvSpPr/>
          <p:nvPr/>
        </p:nvSpPr>
        <p:spPr>
          <a:xfrm>
            <a:off x="11438640" y="6453360"/>
            <a:ext cx="73656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</a:pPr>
            <a:fld id="{5B95B26B-DE2D-4A30-820A-5C5E006352AC}" type="slidenum">
              <a:rPr b="0" lang="en-US" sz="1800" spc="-1" strike="noStrike">
                <a:solidFill>
                  <a:srgbClr val="808080"/>
                </a:solidFill>
                <a:latin typeface="Arial"/>
                <a:ea typeface="DejaVu Sans"/>
              </a:rPr>
              <a:t>16</a:t>
            </a:fld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98" name="CustomShape 3"/>
          <p:cNvSpPr/>
          <p:nvPr/>
        </p:nvSpPr>
        <p:spPr>
          <a:xfrm>
            <a:off x="912240" y="1268280"/>
            <a:ext cx="9186480" cy="339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pic>
        <p:nvPicPr>
          <p:cNvPr id="999" name="Picture 19" descr="Logo_TUC_de_RGB"/>
          <p:cNvPicPr/>
          <p:nvPr/>
        </p:nvPicPr>
        <p:blipFill>
          <a:blip r:embed="rId2"/>
          <a:stretch/>
        </p:blipFill>
        <p:spPr>
          <a:xfrm>
            <a:off x="0" y="0"/>
            <a:ext cx="3030480" cy="540360"/>
          </a:xfrm>
          <a:prstGeom prst="rect">
            <a:avLst/>
          </a:prstGeom>
          <a:ln w="0">
            <a:noFill/>
          </a:ln>
        </p:spPr>
      </p:pic>
      <p:pic>
        <p:nvPicPr>
          <p:cNvPr id="1000" name="Grafik 2" descr=""/>
          <p:cNvPicPr/>
          <p:nvPr/>
        </p:nvPicPr>
        <p:blipFill>
          <a:blip r:embed="rId3"/>
          <a:stretch/>
        </p:blipFill>
        <p:spPr>
          <a:xfrm>
            <a:off x="7430400" y="134640"/>
            <a:ext cx="3676320" cy="492480"/>
          </a:xfrm>
          <a:prstGeom prst="rect">
            <a:avLst/>
          </a:prstGeom>
          <a:ln w="0">
            <a:noFill/>
          </a:ln>
        </p:spPr>
      </p:pic>
      <p:sp>
        <p:nvSpPr>
          <p:cNvPr id="1001" name="CustomShape 4"/>
          <p:cNvSpPr/>
          <p:nvPr/>
        </p:nvSpPr>
        <p:spPr>
          <a:xfrm>
            <a:off x="912240" y="1268280"/>
            <a:ext cx="9186480" cy="339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sp>
        <p:nvSpPr>
          <p:cNvPr id="1002" name="CustomShape 5"/>
          <p:cNvSpPr/>
          <p:nvPr/>
        </p:nvSpPr>
        <p:spPr>
          <a:xfrm>
            <a:off x="11444760" y="0"/>
            <a:ext cx="719640" cy="682848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1003" name="CustomShape 6"/>
          <p:cNvSpPr/>
          <p:nvPr/>
        </p:nvSpPr>
        <p:spPr>
          <a:xfrm>
            <a:off x="0" y="6642720"/>
            <a:ext cx="12162600" cy="21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</a:pPr>
            <a:r>
              <a:rPr b="0" lang="en-US" sz="800" spc="-1" strike="noStrike">
                <a:solidFill>
                  <a:srgbClr val="a6a6a6"/>
                </a:solidFill>
                <a:latin typeface="DejaVu Sans"/>
                <a:ea typeface="DejaVu Sans"/>
              </a:rPr>
              <a:t>The Limits to Growth – TU Clausthal</a:t>
            </a:r>
            <a:endParaRPr b="0" lang="en-GB" sz="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0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0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3920" cy="3976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06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3920" cy="3976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811" r:id="rId4"/>
  </p:sldLayoutIdLst>
</p:sldMaster>
</file>

<file path=ppt/slideMasters/slideMaster8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0" name="CustomShape 1"/>
          <p:cNvSpPr/>
          <p:nvPr/>
        </p:nvSpPr>
        <p:spPr>
          <a:xfrm>
            <a:off x="11444760" y="0"/>
            <a:ext cx="719640" cy="682848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1011" name="CustomShape 2"/>
          <p:cNvSpPr/>
          <p:nvPr/>
        </p:nvSpPr>
        <p:spPr>
          <a:xfrm>
            <a:off x="11438640" y="6453360"/>
            <a:ext cx="73656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</a:pPr>
            <a:fld id="{194373FD-1234-49B8-9A05-879827D835AB}" type="slidenum">
              <a:rPr b="0" lang="en-US" sz="1800" spc="-1" strike="noStrike">
                <a:solidFill>
                  <a:srgbClr val="808080"/>
                </a:solidFill>
                <a:latin typeface="Arial"/>
                <a:ea typeface="DejaVu Sans"/>
              </a:rPr>
              <a:t>16</a:t>
            </a:fld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12" name="CustomShape 3"/>
          <p:cNvSpPr/>
          <p:nvPr/>
        </p:nvSpPr>
        <p:spPr>
          <a:xfrm>
            <a:off x="912240" y="1268280"/>
            <a:ext cx="9186480" cy="339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pic>
        <p:nvPicPr>
          <p:cNvPr id="1013" name="Picture 19" descr="Logo_TUC_de_RGB"/>
          <p:cNvPicPr/>
          <p:nvPr/>
        </p:nvPicPr>
        <p:blipFill>
          <a:blip r:embed="rId2"/>
          <a:stretch/>
        </p:blipFill>
        <p:spPr>
          <a:xfrm>
            <a:off x="0" y="0"/>
            <a:ext cx="3030480" cy="540360"/>
          </a:xfrm>
          <a:prstGeom prst="rect">
            <a:avLst/>
          </a:prstGeom>
          <a:ln w="0">
            <a:noFill/>
          </a:ln>
        </p:spPr>
      </p:pic>
      <p:pic>
        <p:nvPicPr>
          <p:cNvPr id="1014" name="Grafik 2" descr=""/>
          <p:cNvPicPr/>
          <p:nvPr/>
        </p:nvPicPr>
        <p:blipFill>
          <a:blip r:embed="rId3"/>
          <a:stretch/>
        </p:blipFill>
        <p:spPr>
          <a:xfrm>
            <a:off x="7430400" y="134640"/>
            <a:ext cx="3676320" cy="492480"/>
          </a:xfrm>
          <a:prstGeom prst="rect">
            <a:avLst/>
          </a:prstGeom>
          <a:ln w="0">
            <a:noFill/>
          </a:ln>
        </p:spPr>
      </p:pic>
      <p:sp>
        <p:nvSpPr>
          <p:cNvPr id="1015" name="CustomShape 4"/>
          <p:cNvSpPr/>
          <p:nvPr/>
        </p:nvSpPr>
        <p:spPr>
          <a:xfrm>
            <a:off x="912240" y="1268280"/>
            <a:ext cx="9186480" cy="339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sp>
        <p:nvSpPr>
          <p:cNvPr id="1016" name="CustomShape 5"/>
          <p:cNvSpPr/>
          <p:nvPr/>
        </p:nvSpPr>
        <p:spPr>
          <a:xfrm>
            <a:off x="11444760" y="0"/>
            <a:ext cx="719640" cy="682848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1017" name="CustomShape 6"/>
          <p:cNvSpPr/>
          <p:nvPr/>
        </p:nvSpPr>
        <p:spPr>
          <a:xfrm>
            <a:off x="0" y="6642720"/>
            <a:ext cx="12162600" cy="21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</a:pPr>
            <a:r>
              <a:rPr b="0" lang="en-US" sz="800" spc="-1" strike="noStrike">
                <a:solidFill>
                  <a:srgbClr val="a6a6a6"/>
                </a:solidFill>
                <a:latin typeface="DejaVu Sans"/>
                <a:ea typeface="DejaVu Sans"/>
              </a:rPr>
              <a:t>The Limits to Growth – TU Clausthal</a:t>
            </a:r>
            <a:endParaRPr b="0" lang="en-GB" sz="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1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813" r:id="rId4"/>
  </p:sldLayoutIdLst>
</p:sldMaster>
</file>

<file path=ppt/slideMasters/slideMaster8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0" name="CustomShape 1"/>
          <p:cNvSpPr/>
          <p:nvPr/>
        </p:nvSpPr>
        <p:spPr>
          <a:xfrm>
            <a:off x="11444760" y="0"/>
            <a:ext cx="719640" cy="682848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1021" name="CustomShape 2"/>
          <p:cNvSpPr/>
          <p:nvPr/>
        </p:nvSpPr>
        <p:spPr>
          <a:xfrm>
            <a:off x="11438640" y="6453360"/>
            <a:ext cx="73656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</a:pPr>
            <a:fld id="{B4484701-B126-465F-A418-1BAD6145F0BB}" type="slidenum">
              <a:rPr b="0" lang="en-US" sz="1800" spc="-1" strike="noStrike">
                <a:solidFill>
                  <a:srgbClr val="808080"/>
                </a:solidFill>
                <a:latin typeface="Arial"/>
                <a:ea typeface="DejaVu Sans"/>
              </a:rPr>
              <a:t>16</a:t>
            </a:fld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22" name="CustomShape 3"/>
          <p:cNvSpPr/>
          <p:nvPr/>
        </p:nvSpPr>
        <p:spPr>
          <a:xfrm>
            <a:off x="912240" y="1268280"/>
            <a:ext cx="9186480" cy="339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pic>
        <p:nvPicPr>
          <p:cNvPr id="1023" name="Picture 19" descr="Logo_TUC_de_RGB"/>
          <p:cNvPicPr/>
          <p:nvPr/>
        </p:nvPicPr>
        <p:blipFill>
          <a:blip r:embed="rId2"/>
          <a:stretch/>
        </p:blipFill>
        <p:spPr>
          <a:xfrm>
            <a:off x="0" y="0"/>
            <a:ext cx="3030480" cy="540360"/>
          </a:xfrm>
          <a:prstGeom prst="rect">
            <a:avLst/>
          </a:prstGeom>
          <a:ln w="0">
            <a:noFill/>
          </a:ln>
        </p:spPr>
      </p:pic>
      <p:pic>
        <p:nvPicPr>
          <p:cNvPr id="1024" name="Grafik 2" descr=""/>
          <p:cNvPicPr/>
          <p:nvPr/>
        </p:nvPicPr>
        <p:blipFill>
          <a:blip r:embed="rId3"/>
          <a:stretch/>
        </p:blipFill>
        <p:spPr>
          <a:xfrm>
            <a:off x="7430400" y="134640"/>
            <a:ext cx="3676320" cy="492480"/>
          </a:xfrm>
          <a:prstGeom prst="rect">
            <a:avLst/>
          </a:prstGeom>
          <a:ln w="0">
            <a:noFill/>
          </a:ln>
        </p:spPr>
      </p:pic>
      <p:sp>
        <p:nvSpPr>
          <p:cNvPr id="1025" name="CustomShape 4"/>
          <p:cNvSpPr/>
          <p:nvPr/>
        </p:nvSpPr>
        <p:spPr>
          <a:xfrm>
            <a:off x="912240" y="1268280"/>
            <a:ext cx="9186480" cy="339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sp>
        <p:nvSpPr>
          <p:cNvPr id="1026" name="CustomShape 5"/>
          <p:cNvSpPr/>
          <p:nvPr/>
        </p:nvSpPr>
        <p:spPr>
          <a:xfrm>
            <a:off x="11444760" y="0"/>
            <a:ext cx="719640" cy="682848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1027" name="CustomShape 6"/>
          <p:cNvSpPr/>
          <p:nvPr/>
        </p:nvSpPr>
        <p:spPr>
          <a:xfrm>
            <a:off x="0" y="6642720"/>
            <a:ext cx="12162600" cy="21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</a:pPr>
            <a:r>
              <a:rPr b="0" lang="en-US" sz="800" spc="-1" strike="noStrike">
                <a:solidFill>
                  <a:srgbClr val="a6a6a6"/>
                </a:solidFill>
                <a:latin typeface="DejaVu Sans"/>
                <a:ea typeface="DejaVu Sans"/>
              </a:rPr>
              <a:t>The Limits to Growth – TU Clausthal</a:t>
            </a:r>
            <a:endParaRPr b="0" lang="en-GB" sz="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815" r:id="rId4"/>
  </p:sldLayoutIdLst>
</p:sldMaster>
</file>

<file path=ppt/slideMasters/slideMaster85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8" name="CustomShape 1"/>
          <p:cNvSpPr/>
          <p:nvPr/>
        </p:nvSpPr>
        <p:spPr>
          <a:xfrm>
            <a:off x="11444760" y="0"/>
            <a:ext cx="718920" cy="682776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1029" name="CustomShape 2"/>
          <p:cNvSpPr/>
          <p:nvPr/>
        </p:nvSpPr>
        <p:spPr>
          <a:xfrm>
            <a:off x="11438640" y="6453360"/>
            <a:ext cx="73584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</a:pPr>
            <a:fld id="{4521AD2E-5842-4F27-8674-08834DBA09C6}" type="slidenum">
              <a:rPr b="0" lang="en-US" sz="1800" spc="-1" strike="noStrike">
                <a:solidFill>
                  <a:srgbClr val="808080"/>
                </a:solidFill>
                <a:latin typeface="Arial"/>
                <a:ea typeface="DejaVu Sans"/>
              </a:rPr>
              <a:t>16</a:t>
            </a:fld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30" name="CustomShape 3"/>
          <p:cNvSpPr/>
          <p:nvPr/>
        </p:nvSpPr>
        <p:spPr>
          <a:xfrm>
            <a:off x="912240" y="1268280"/>
            <a:ext cx="9185760" cy="339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pic>
        <p:nvPicPr>
          <p:cNvPr id="1031" name="Picture 19" descr="Logo_TUC_de_RGB"/>
          <p:cNvPicPr/>
          <p:nvPr/>
        </p:nvPicPr>
        <p:blipFill>
          <a:blip r:embed="rId2"/>
          <a:stretch/>
        </p:blipFill>
        <p:spPr>
          <a:xfrm>
            <a:off x="0" y="0"/>
            <a:ext cx="3029760" cy="539640"/>
          </a:xfrm>
          <a:prstGeom prst="rect">
            <a:avLst/>
          </a:prstGeom>
          <a:ln w="0">
            <a:noFill/>
          </a:ln>
        </p:spPr>
      </p:pic>
      <p:pic>
        <p:nvPicPr>
          <p:cNvPr id="1032" name="Grafik 2" descr=""/>
          <p:cNvPicPr/>
          <p:nvPr/>
        </p:nvPicPr>
        <p:blipFill>
          <a:blip r:embed="rId3"/>
          <a:stretch/>
        </p:blipFill>
        <p:spPr>
          <a:xfrm>
            <a:off x="7430400" y="134640"/>
            <a:ext cx="3675600" cy="491760"/>
          </a:xfrm>
          <a:prstGeom prst="rect">
            <a:avLst/>
          </a:prstGeom>
          <a:ln w="0">
            <a:noFill/>
          </a:ln>
        </p:spPr>
      </p:pic>
      <p:sp>
        <p:nvSpPr>
          <p:cNvPr id="1033" name="CustomShape 4"/>
          <p:cNvSpPr/>
          <p:nvPr/>
        </p:nvSpPr>
        <p:spPr>
          <a:xfrm>
            <a:off x="912240" y="1268280"/>
            <a:ext cx="9185760" cy="339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sp>
        <p:nvSpPr>
          <p:cNvPr id="1034" name="CustomShape 5"/>
          <p:cNvSpPr/>
          <p:nvPr/>
        </p:nvSpPr>
        <p:spPr>
          <a:xfrm>
            <a:off x="11444760" y="0"/>
            <a:ext cx="718920" cy="682776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1035" name="CustomShape 6"/>
          <p:cNvSpPr/>
          <p:nvPr/>
        </p:nvSpPr>
        <p:spPr>
          <a:xfrm>
            <a:off x="0" y="6642720"/>
            <a:ext cx="12161880" cy="21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</a:pPr>
            <a:r>
              <a:rPr b="0" lang="en-US" sz="800" spc="-1" strike="noStrike">
                <a:solidFill>
                  <a:srgbClr val="a6a6a6"/>
                </a:solidFill>
                <a:latin typeface="DejaVu Sans"/>
                <a:ea typeface="DejaVu Sans"/>
              </a:rPr>
              <a:t>The Limits to Growth – TU Clausthal</a:t>
            </a:r>
            <a:endParaRPr b="0" lang="en-GB" sz="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3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3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392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1666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38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3920" cy="3976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39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392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1666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817" r:id="rId4"/>
  </p:sldLayoutIdLst>
</p:sldMaster>
</file>

<file path=ppt/slideMasters/slideMaster86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4" name="CustomShape 1"/>
          <p:cNvSpPr/>
          <p:nvPr/>
        </p:nvSpPr>
        <p:spPr>
          <a:xfrm>
            <a:off x="11444760" y="0"/>
            <a:ext cx="718920" cy="682776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1045" name="CustomShape 2"/>
          <p:cNvSpPr/>
          <p:nvPr/>
        </p:nvSpPr>
        <p:spPr>
          <a:xfrm>
            <a:off x="11438640" y="6453360"/>
            <a:ext cx="73584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</a:pPr>
            <a:fld id="{FBD5208E-EBD8-4693-BAC7-6E193DA66A87}" type="slidenum">
              <a:rPr b="0" lang="en-US" sz="1800" spc="-1" strike="noStrike">
                <a:solidFill>
                  <a:srgbClr val="808080"/>
                </a:solidFill>
                <a:latin typeface="Arial"/>
                <a:ea typeface="DejaVu Sans"/>
              </a:rPr>
              <a:t>16</a:t>
            </a:fld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46" name="CustomShape 3"/>
          <p:cNvSpPr/>
          <p:nvPr/>
        </p:nvSpPr>
        <p:spPr>
          <a:xfrm>
            <a:off x="912240" y="1268280"/>
            <a:ext cx="9185760" cy="339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pic>
        <p:nvPicPr>
          <p:cNvPr id="1047" name="Picture 19" descr="Logo_TUC_de_RGB"/>
          <p:cNvPicPr/>
          <p:nvPr/>
        </p:nvPicPr>
        <p:blipFill>
          <a:blip r:embed="rId2"/>
          <a:stretch/>
        </p:blipFill>
        <p:spPr>
          <a:xfrm>
            <a:off x="0" y="0"/>
            <a:ext cx="3029760" cy="539640"/>
          </a:xfrm>
          <a:prstGeom prst="rect">
            <a:avLst/>
          </a:prstGeom>
          <a:ln w="0">
            <a:noFill/>
          </a:ln>
        </p:spPr>
      </p:pic>
      <p:pic>
        <p:nvPicPr>
          <p:cNvPr id="1048" name="Grafik 2" descr=""/>
          <p:cNvPicPr/>
          <p:nvPr/>
        </p:nvPicPr>
        <p:blipFill>
          <a:blip r:embed="rId3"/>
          <a:stretch/>
        </p:blipFill>
        <p:spPr>
          <a:xfrm>
            <a:off x="7430400" y="134640"/>
            <a:ext cx="3675600" cy="491760"/>
          </a:xfrm>
          <a:prstGeom prst="rect">
            <a:avLst/>
          </a:prstGeom>
          <a:ln w="0">
            <a:noFill/>
          </a:ln>
        </p:spPr>
      </p:pic>
      <p:sp>
        <p:nvSpPr>
          <p:cNvPr id="1049" name="CustomShape 4"/>
          <p:cNvSpPr/>
          <p:nvPr/>
        </p:nvSpPr>
        <p:spPr>
          <a:xfrm>
            <a:off x="912240" y="1268280"/>
            <a:ext cx="9185760" cy="339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sp>
        <p:nvSpPr>
          <p:cNvPr id="1050" name="CustomShape 5"/>
          <p:cNvSpPr/>
          <p:nvPr/>
        </p:nvSpPr>
        <p:spPr>
          <a:xfrm>
            <a:off x="11444760" y="0"/>
            <a:ext cx="718920" cy="682776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1051" name="CustomShape 6"/>
          <p:cNvSpPr/>
          <p:nvPr/>
        </p:nvSpPr>
        <p:spPr>
          <a:xfrm>
            <a:off x="0" y="6642720"/>
            <a:ext cx="12161880" cy="21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</a:pPr>
            <a:r>
              <a:rPr b="0" lang="en-US" sz="800" spc="-1" strike="noStrike">
                <a:solidFill>
                  <a:srgbClr val="a6a6a6"/>
                </a:solidFill>
                <a:latin typeface="DejaVu Sans"/>
                <a:ea typeface="DejaVu Sans"/>
              </a:rPr>
              <a:t>The Limits to Growth – TU Clausthal</a:t>
            </a:r>
            <a:endParaRPr b="0" lang="en-GB" sz="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5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5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3920" cy="3976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54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392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1666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55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392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1666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819" r:id="rId4"/>
  </p:sldLayoutIdLst>
</p:sldMaster>
</file>

<file path=ppt/slideMasters/slideMaster87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0" name="CustomShape 1"/>
          <p:cNvSpPr/>
          <p:nvPr/>
        </p:nvSpPr>
        <p:spPr>
          <a:xfrm>
            <a:off x="11444760" y="0"/>
            <a:ext cx="718920" cy="682776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1061" name="CustomShape 2"/>
          <p:cNvSpPr/>
          <p:nvPr/>
        </p:nvSpPr>
        <p:spPr>
          <a:xfrm>
            <a:off x="11438640" y="6453360"/>
            <a:ext cx="73584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</a:pPr>
            <a:fld id="{9CF245DE-128E-4408-9F82-0EE30BC432AA}" type="slidenum">
              <a:rPr b="0" lang="en-US" sz="1800" spc="-1" strike="noStrike">
                <a:solidFill>
                  <a:srgbClr val="808080"/>
                </a:solidFill>
                <a:latin typeface="Arial"/>
                <a:ea typeface="DejaVu Sans"/>
              </a:rPr>
              <a:t>16</a:t>
            </a:fld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62" name="CustomShape 3"/>
          <p:cNvSpPr/>
          <p:nvPr/>
        </p:nvSpPr>
        <p:spPr>
          <a:xfrm>
            <a:off x="912240" y="1268280"/>
            <a:ext cx="9185760" cy="339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pic>
        <p:nvPicPr>
          <p:cNvPr id="1063" name="Picture 19" descr="Logo_TUC_de_RGB"/>
          <p:cNvPicPr/>
          <p:nvPr/>
        </p:nvPicPr>
        <p:blipFill>
          <a:blip r:embed="rId2"/>
          <a:stretch/>
        </p:blipFill>
        <p:spPr>
          <a:xfrm>
            <a:off x="0" y="0"/>
            <a:ext cx="3029760" cy="539640"/>
          </a:xfrm>
          <a:prstGeom prst="rect">
            <a:avLst/>
          </a:prstGeom>
          <a:ln w="0">
            <a:noFill/>
          </a:ln>
        </p:spPr>
      </p:pic>
      <p:pic>
        <p:nvPicPr>
          <p:cNvPr id="1064" name="Grafik 2" descr=""/>
          <p:cNvPicPr/>
          <p:nvPr/>
        </p:nvPicPr>
        <p:blipFill>
          <a:blip r:embed="rId3"/>
          <a:stretch/>
        </p:blipFill>
        <p:spPr>
          <a:xfrm>
            <a:off x="7430400" y="134640"/>
            <a:ext cx="3675600" cy="491760"/>
          </a:xfrm>
          <a:prstGeom prst="rect">
            <a:avLst/>
          </a:prstGeom>
          <a:ln w="0">
            <a:noFill/>
          </a:ln>
        </p:spPr>
      </p:pic>
      <p:sp>
        <p:nvSpPr>
          <p:cNvPr id="1065" name="CustomShape 4"/>
          <p:cNvSpPr/>
          <p:nvPr/>
        </p:nvSpPr>
        <p:spPr>
          <a:xfrm>
            <a:off x="912240" y="1268280"/>
            <a:ext cx="9185760" cy="339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sp>
        <p:nvSpPr>
          <p:cNvPr id="1066" name="CustomShape 5"/>
          <p:cNvSpPr/>
          <p:nvPr/>
        </p:nvSpPr>
        <p:spPr>
          <a:xfrm>
            <a:off x="11444760" y="0"/>
            <a:ext cx="718920" cy="682776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1067" name="CustomShape 6"/>
          <p:cNvSpPr/>
          <p:nvPr/>
        </p:nvSpPr>
        <p:spPr>
          <a:xfrm>
            <a:off x="0" y="6642720"/>
            <a:ext cx="12161880" cy="21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</a:pPr>
            <a:r>
              <a:rPr b="0" lang="en-US" sz="800" spc="-1" strike="noStrike">
                <a:solidFill>
                  <a:srgbClr val="a6a6a6"/>
                </a:solidFill>
                <a:latin typeface="DejaVu Sans"/>
                <a:ea typeface="DejaVu Sans"/>
              </a:rPr>
              <a:t>The Limits to Growth – TU Clausthal</a:t>
            </a:r>
            <a:endParaRPr b="0" lang="en-GB" sz="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6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6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392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1666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70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392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1666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71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08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1666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821" r:id="rId4"/>
  </p:sldLayoutIdLst>
</p:sldMaster>
</file>

<file path=ppt/slideMasters/slideMaster88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6" name="CustomShape 1"/>
          <p:cNvSpPr/>
          <p:nvPr/>
        </p:nvSpPr>
        <p:spPr>
          <a:xfrm>
            <a:off x="11444760" y="0"/>
            <a:ext cx="718920" cy="682776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1077" name="CustomShape 2"/>
          <p:cNvSpPr/>
          <p:nvPr/>
        </p:nvSpPr>
        <p:spPr>
          <a:xfrm>
            <a:off x="11438640" y="6453360"/>
            <a:ext cx="73584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</a:pPr>
            <a:fld id="{8D3C9761-F504-416C-8560-152B9F1728CE}" type="slidenum">
              <a:rPr b="0" lang="en-US" sz="1800" spc="-1" strike="noStrike">
                <a:solidFill>
                  <a:srgbClr val="808080"/>
                </a:solidFill>
                <a:latin typeface="Arial"/>
                <a:ea typeface="DejaVu Sans"/>
              </a:rPr>
              <a:t>16</a:t>
            </a:fld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78" name="CustomShape 3"/>
          <p:cNvSpPr/>
          <p:nvPr/>
        </p:nvSpPr>
        <p:spPr>
          <a:xfrm>
            <a:off x="912240" y="1268280"/>
            <a:ext cx="9185760" cy="339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pic>
        <p:nvPicPr>
          <p:cNvPr id="1079" name="Picture 19" descr="Logo_TUC_de_RGB"/>
          <p:cNvPicPr/>
          <p:nvPr/>
        </p:nvPicPr>
        <p:blipFill>
          <a:blip r:embed="rId2"/>
          <a:stretch/>
        </p:blipFill>
        <p:spPr>
          <a:xfrm>
            <a:off x="0" y="0"/>
            <a:ext cx="3029760" cy="539640"/>
          </a:xfrm>
          <a:prstGeom prst="rect">
            <a:avLst/>
          </a:prstGeom>
          <a:ln w="0">
            <a:noFill/>
          </a:ln>
        </p:spPr>
      </p:pic>
      <p:pic>
        <p:nvPicPr>
          <p:cNvPr id="1080" name="Grafik 2" descr=""/>
          <p:cNvPicPr/>
          <p:nvPr/>
        </p:nvPicPr>
        <p:blipFill>
          <a:blip r:embed="rId3"/>
          <a:stretch/>
        </p:blipFill>
        <p:spPr>
          <a:xfrm>
            <a:off x="7430400" y="134640"/>
            <a:ext cx="3675600" cy="491760"/>
          </a:xfrm>
          <a:prstGeom prst="rect">
            <a:avLst/>
          </a:prstGeom>
          <a:ln w="0">
            <a:noFill/>
          </a:ln>
        </p:spPr>
      </p:pic>
      <p:sp>
        <p:nvSpPr>
          <p:cNvPr id="1081" name="CustomShape 4"/>
          <p:cNvSpPr/>
          <p:nvPr/>
        </p:nvSpPr>
        <p:spPr>
          <a:xfrm>
            <a:off x="912240" y="1268280"/>
            <a:ext cx="9185760" cy="339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sp>
        <p:nvSpPr>
          <p:cNvPr id="1082" name="CustomShape 5"/>
          <p:cNvSpPr/>
          <p:nvPr/>
        </p:nvSpPr>
        <p:spPr>
          <a:xfrm>
            <a:off x="11444760" y="0"/>
            <a:ext cx="718920" cy="682776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1083" name="CustomShape 6"/>
          <p:cNvSpPr/>
          <p:nvPr/>
        </p:nvSpPr>
        <p:spPr>
          <a:xfrm>
            <a:off x="0" y="6642720"/>
            <a:ext cx="12161880" cy="21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</a:pPr>
            <a:r>
              <a:rPr b="0" lang="en-US" sz="800" spc="-1" strike="noStrike">
                <a:solidFill>
                  <a:srgbClr val="a6a6a6"/>
                </a:solidFill>
                <a:latin typeface="DejaVu Sans"/>
                <a:ea typeface="DejaVu Sans"/>
              </a:rPr>
              <a:t>The Limits to Growth – TU Clausthal</a:t>
            </a:r>
            <a:endParaRPr b="0" lang="en-GB" sz="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8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8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08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1666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86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08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1666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823" r:id="rId4"/>
  </p:sldLayoutIdLst>
</p:sldMaster>
</file>

<file path=ppt/slideMasters/slideMaster89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0" name="CustomShape 1"/>
          <p:cNvSpPr/>
          <p:nvPr/>
        </p:nvSpPr>
        <p:spPr>
          <a:xfrm>
            <a:off x="11444760" y="0"/>
            <a:ext cx="718920" cy="682776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1091" name="CustomShape 2"/>
          <p:cNvSpPr/>
          <p:nvPr/>
        </p:nvSpPr>
        <p:spPr>
          <a:xfrm>
            <a:off x="11438640" y="6453360"/>
            <a:ext cx="73584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</a:pPr>
            <a:fld id="{6A2C57CE-38BC-47CD-87A8-B0F1E9438D3E}" type="slidenum">
              <a:rPr b="0" lang="en-US" sz="1800" spc="-1" strike="noStrike">
                <a:solidFill>
                  <a:srgbClr val="808080"/>
                </a:solidFill>
                <a:latin typeface="Arial"/>
                <a:ea typeface="DejaVu Sans"/>
              </a:rPr>
              <a:t>16</a:t>
            </a:fld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92" name="CustomShape 3"/>
          <p:cNvSpPr/>
          <p:nvPr/>
        </p:nvSpPr>
        <p:spPr>
          <a:xfrm>
            <a:off x="912240" y="1268280"/>
            <a:ext cx="9185760" cy="339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pic>
        <p:nvPicPr>
          <p:cNvPr id="1093" name="Picture 19" descr="Logo_TUC_de_RGB"/>
          <p:cNvPicPr/>
          <p:nvPr/>
        </p:nvPicPr>
        <p:blipFill>
          <a:blip r:embed="rId2"/>
          <a:stretch/>
        </p:blipFill>
        <p:spPr>
          <a:xfrm>
            <a:off x="0" y="0"/>
            <a:ext cx="3029760" cy="539640"/>
          </a:xfrm>
          <a:prstGeom prst="rect">
            <a:avLst/>
          </a:prstGeom>
          <a:ln w="0">
            <a:noFill/>
          </a:ln>
        </p:spPr>
      </p:pic>
      <p:pic>
        <p:nvPicPr>
          <p:cNvPr id="1094" name="Grafik 2" descr=""/>
          <p:cNvPicPr/>
          <p:nvPr/>
        </p:nvPicPr>
        <p:blipFill>
          <a:blip r:embed="rId3"/>
          <a:stretch/>
        </p:blipFill>
        <p:spPr>
          <a:xfrm>
            <a:off x="7430400" y="134640"/>
            <a:ext cx="3675600" cy="491760"/>
          </a:xfrm>
          <a:prstGeom prst="rect">
            <a:avLst/>
          </a:prstGeom>
          <a:ln w="0">
            <a:noFill/>
          </a:ln>
        </p:spPr>
      </p:pic>
      <p:sp>
        <p:nvSpPr>
          <p:cNvPr id="1095" name="CustomShape 4"/>
          <p:cNvSpPr/>
          <p:nvPr/>
        </p:nvSpPr>
        <p:spPr>
          <a:xfrm>
            <a:off x="912240" y="1268280"/>
            <a:ext cx="9185760" cy="339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sp>
        <p:nvSpPr>
          <p:cNvPr id="1096" name="CustomShape 5"/>
          <p:cNvSpPr/>
          <p:nvPr/>
        </p:nvSpPr>
        <p:spPr>
          <a:xfrm>
            <a:off x="11444760" y="0"/>
            <a:ext cx="718920" cy="682776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1097" name="CustomShape 6"/>
          <p:cNvSpPr/>
          <p:nvPr/>
        </p:nvSpPr>
        <p:spPr>
          <a:xfrm>
            <a:off x="0" y="6642720"/>
            <a:ext cx="12161880" cy="21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</a:pPr>
            <a:r>
              <a:rPr b="0" lang="en-US" sz="800" spc="-1" strike="noStrike">
                <a:solidFill>
                  <a:srgbClr val="a6a6a6"/>
                </a:solidFill>
                <a:latin typeface="DejaVu Sans"/>
                <a:ea typeface="DejaVu Sans"/>
              </a:rPr>
              <a:t>The Limits to Growth – TU Clausthal</a:t>
            </a:r>
            <a:endParaRPr b="0" lang="en-GB" sz="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9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9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392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1666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00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392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1666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01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392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1666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02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392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1666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825" r:id="rId4"/>
  </p:sldLayoutIdLst>
</p:sldMaster>
</file>

<file path=ppt/slideMasters/slideMaster9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CustomShape 1"/>
          <p:cNvSpPr/>
          <p:nvPr/>
        </p:nvSpPr>
        <p:spPr>
          <a:xfrm>
            <a:off x="11444760" y="0"/>
            <a:ext cx="721080" cy="682992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117" name="CustomShape 2"/>
          <p:cNvSpPr/>
          <p:nvPr/>
        </p:nvSpPr>
        <p:spPr>
          <a:xfrm>
            <a:off x="11438640" y="6453360"/>
            <a:ext cx="73800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</a:pPr>
            <a:fld id="{85A7715C-69B3-4C56-B880-81249F7783BF}" type="slidenum">
              <a:rPr b="0" lang="en-US" sz="1800" spc="-1" strike="noStrike">
                <a:solidFill>
                  <a:srgbClr val="808080"/>
                </a:solidFill>
                <a:latin typeface="Arial"/>
                <a:ea typeface="DejaVu Sans"/>
              </a:rPr>
              <a:t>16</a:t>
            </a:fld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8" name="CustomShape 3"/>
          <p:cNvSpPr/>
          <p:nvPr/>
        </p:nvSpPr>
        <p:spPr>
          <a:xfrm>
            <a:off x="912240" y="1268280"/>
            <a:ext cx="9187920" cy="341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pic>
        <p:nvPicPr>
          <p:cNvPr id="119" name="Picture 19" descr="Logo_TUC_de_RGB"/>
          <p:cNvPicPr/>
          <p:nvPr/>
        </p:nvPicPr>
        <p:blipFill>
          <a:blip r:embed="rId2"/>
          <a:stretch/>
        </p:blipFill>
        <p:spPr>
          <a:xfrm>
            <a:off x="0" y="0"/>
            <a:ext cx="3031920" cy="541800"/>
          </a:xfrm>
          <a:prstGeom prst="rect">
            <a:avLst/>
          </a:prstGeom>
          <a:ln w="0">
            <a:noFill/>
          </a:ln>
        </p:spPr>
      </p:pic>
      <p:pic>
        <p:nvPicPr>
          <p:cNvPr id="120" name="Grafik 2" descr=""/>
          <p:cNvPicPr/>
          <p:nvPr/>
        </p:nvPicPr>
        <p:blipFill>
          <a:blip r:embed="rId3"/>
          <a:stretch/>
        </p:blipFill>
        <p:spPr>
          <a:xfrm>
            <a:off x="7430400" y="134640"/>
            <a:ext cx="3677760" cy="493920"/>
          </a:xfrm>
          <a:prstGeom prst="rect">
            <a:avLst/>
          </a:prstGeom>
          <a:ln w="0">
            <a:noFill/>
          </a:ln>
        </p:spPr>
      </p:pic>
      <p:sp>
        <p:nvSpPr>
          <p:cNvPr id="121" name="CustomShape 4"/>
          <p:cNvSpPr/>
          <p:nvPr/>
        </p:nvSpPr>
        <p:spPr>
          <a:xfrm>
            <a:off x="912240" y="1268280"/>
            <a:ext cx="9187920" cy="341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sp>
        <p:nvSpPr>
          <p:cNvPr id="122" name="CustomShape 5"/>
          <p:cNvSpPr/>
          <p:nvPr/>
        </p:nvSpPr>
        <p:spPr>
          <a:xfrm>
            <a:off x="11444760" y="0"/>
            <a:ext cx="721080" cy="682992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123" name="CustomShape 6"/>
          <p:cNvSpPr/>
          <p:nvPr/>
        </p:nvSpPr>
        <p:spPr>
          <a:xfrm>
            <a:off x="0" y="6642720"/>
            <a:ext cx="12164040" cy="21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</a:pPr>
            <a:r>
              <a:rPr b="0" lang="en-US" sz="800" spc="-1" strike="noStrike">
                <a:solidFill>
                  <a:srgbClr val="a6a6a6"/>
                </a:solidFill>
                <a:latin typeface="DejaVu Sans"/>
                <a:ea typeface="DejaVu Sans"/>
              </a:rPr>
              <a:t>The Limits to Growth – TU Clausthal</a:t>
            </a:r>
            <a:endParaRPr b="0" lang="en-GB" sz="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080" cy="3976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5" r:id="rId4"/>
  </p:sldLayoutIdLst>
</p:sldMaster>
</file>

<file path=ppt/slideMasters/slideMaster90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8" name="CustomShape 1"/>
          <p:cNvSpPr/>
          <p:nvPr/>
        </p:nvSpPr>
        <p:spPr>
          <a:xfrm>
            <a:off x="11444760" y="0"/>
            <a:ext cx="718920" cy="682776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1109" name="CustomShape 2"/>
          <p:cNvSpPr/>
          <p:nvPr/>
        </p:nvSpPr>
        <p:spPr>
          <a:xfrm>
            <a:off x="11438640" y="6453360"/>
            <a:ext cx="73584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</a:pPr>
            <a:fld id="{D72DC53E-4F73-4B48-9B14-BBE65090F36F}" type="slidenum">
              <a:rPr b="0" lang="en-US" sz="1800" spc="-1" strike="noStrike">
                <a:solidFill>
                  <a:srgbClr val="808080"/>
                </a:solidFill>
                <a:latin typeface="Arial"/>
                <a:ea typeface="DejaVu Sans"/>
              </a:rPr>
              <a:t>16</a:t>
            </a:fld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10" name="CustomShape 3"/>
          <p:cNvSpPr/>
          <p:nvPr/>
        </p:nvSpPr>
        <p:spPr>
          <a:xfrm>
            <a:off x="912240" y="1268280"/>
            <a:ext cx="9185760" cy="339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pic>
        <p:nvPicPr>
          <p:cNvPr id="1111" name="Picture 19" descr="Logo_TUC_de_RGB"/>
          <p:cNvPicPr/>
          <p:nvPr/>
        </p:nvPicPr>
        <p:blipFill>
          <a:blip r:embed="rId2"/>
          <a:stretch/>
        </p:blipFill>
        <p:spPr>
          <a:xfrm>
            <a:off x="0" y="0"/>
            <a:ext cx="3029760" cy="539640"/>
          </a:xfrm>
          <a:prstGeom prst="rect">
            <a:avLst/>
          </a:prstGeom>
          <a:ln w="0">
            <a:noFill/>
          </a:ln>
        </p:spPr>
      </p:pic>
      <p:pic>
        <p:nvPicPr>
          <p:cNvPr id="1112" name="Grafik 2" descr=""/>
          <p:cNvPicPr/>
          <p:nvPr/>
        </p:nvPicPr>
        <p:blipFill>
          <a:blip r:embed="rId3"/>
          <a:stretch/>
        </p:blipFill>
        <p:spPr>
          <a:xfrm>
            <a:off x="7430400" y="134640"/>
            <a:ext cx="3675600" cy="491760"/>
          </a:xfrm>
          <a:prstGeom prst="rect">
            <a:avLst/>
          </a:prstGeom>
          <a:ln w="0">
            <a:noFill/>
          </a:ln>
        </p:spPr>
      </p:pic>
      <p:sp>
        <p:nvSpPr>
          <p:cNvPr id="1113" name="CustomShape 4"/>
          <p:cNvSpPr/>
          <p:nvPr/>
        </p:nvSpPr>
        <p:spPr>
          <a:xfrm>
            <a:off x="912240" y="1268280"/>
            <a:ext cx="9185760" cy="339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sp>
        <p:nvSpPr>
          <p:cNvPr id="1114" name="CustomShape 5"/>
          <p:cNvSpPr/>
          <p:nvPr/>
        </p:nvSpPr>
        <p:spPr>
          <a:xfrm>
            <a:off x="11444760" y="0"/>
            <a:ext cx="718920" cy="682776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1115" name="CustomShape 6"/>
          <p:cNvSpPr/>
          <p:nvPr/>
        </p:nvSpPr>
        <p:spPr>
          <a:xfrm>
            <a:off x="0" y="6642720"/>
            <a:ext cx="12161880" cy="21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</a:pPr>
            <a:r>
              <a:rPr b="0" lang="en-US" sz="800" spc="-1" strike="noStrike">
                <a:solidFill>
                  <a:srgbClr val="a6a6a6"/>
                </a:solidFill>
                <a:latin typeface="DejaVu Sans"/>
                <a:ea typeface="DejaVu Sans"/>
              </a:rPr>
              <a:t>The Limits to Growth – TU Clausthal</a:t>
            </a:r>
            <a:endParaRPr b="0" lang="en-GB" sz="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1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1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268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62222" lnSpcReduction="20000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18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268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62222" lnSpcReduction="20000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19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268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62222" lnSpcReduction="20000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20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268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62222" lnSpcReduction="20000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21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268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62222" lnSpcReduction="20000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22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268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62222" lnSpcReduction="20000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827" r:id="rId4"/>
  </p:sldLayoutIdLst>
</p:sldMaster>
</file>

<file path=ppt/slideMasters/slideMaster9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3" name="CustomShape 1"/>
          <p:cNvSpPr/>
          <p:nvPr/>
        </p:nvSpPr>
        <p:spPr>
          <a:xfrm>
            <a:off x="11444760" y="0"/>
            <a:ext cx="718920" cy="682776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1124" name="CustomShape 2"/>
          <p:cNvSpPr/>
          <p:nvPr/>
        </p:nvSpPr>
        <p:spPr>
          <a:xfrm>
            <a:off x="11438640" y="6453360"/>
            <a:ext cx="73584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</a:pPr>
            <a:fld id="{271E87AE-8B01-4DE4-99A8-F8ABB1520720}" type="slidenum">
              <a:rPr b="0" lang="en-US" sz="1800" spc="-1" strike="noStrike">
                <a:solidFill>
                  <a:srgbClr val="808080"/>
                </a:solidFill>
                <a:latin typeface="Arial"/>
                <a:ea typeface="DejaVu Sans"/>
              </a:rPr>
              <a:t>16</a:t>
            </a:fld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25" name="CustomShape 3"/>
          <p:cNvSpPr/>
          <p:nvPr/>
        </p:nvSpPr>
        <p:spPr>
          <a:xfrm>
            <a:off x="912240" y="1268280"/>
            <a:ext cx="9185760" cy="339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pic>
        <p:nvPicPr>
          <p:cNvPr id="1126" name="Picture 19" descr="Logo_TUC_de_RGB"/>
          <p:cNvPicPr/>
          <p:nvPr/>
        </p:nvPicPr>
        <p:blipFill>
          <a:blip r:embed="rId2"/>
          <a:stretch/>
        </p:blipFill>
        <p:spPr>
          <a:xfrm>
            <a:off x="0" y="0"/>
            <a:ext cx="3029760" cy="539640"/>
          </a:xfrm>
          <a:prstGeom prst="rect">
            <a:avLst/>
          </a:prstGeom>
          <a:ln w="0">
            <a:noFill/>
          </a:ln>
        </p:spPr>
      </p:pic>
      <p:pic>
        <p:nvPicPr>
          <p:cNvPr id="1127" name="Grafik 2" descr=""/>
          <p:cNvPicPr/>
          <p:nvPr/>
        </p:nvPicPr>
        <p:blipFill>
          <a:blip r:embed="rId3"/>
          <a:stretch/>
        </p:blipFill>
        <p:spPr>
          <a:xfrm>
            <a:off x="7430400" y="134640"/>
            <a:ext cx="3675600" cy="491760"/>
          </a:xfrm>
          <a:prstGeom prst="rect">
            <a:avLst/>
          </a:prstGeom>
          <a:ln w="0">
            <a:noFill/>
          </a:ln>
        </p:spPr>
      </p:pic>
      <p:sp>
        <p:nvSpPr>
          <p:cNvPr id="1128" name="CustomShape 4"/>
          <p:cNvSpPr/>
          <p:nvPr/>
        </p:nvSpPr>
        <p:spPr>
          <a:xfrm>
            <a:off x="912240" y="1268280"/>
            <a:ext cx="9185760" cy="339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sp>
        <p:nvSpPr>
          <p:cNvPr id="1129" name="CustomShape 5"/>
          <p:cNvSpPr/>
          <p:nvPr/>
        </p:nvSpPr>
        <p:spPr>
          <a:xfrm>
            <a:off x="11444760" y="0"/>
            <a:ext cx="718920" cy="682776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1130" name="CustomShape 6"/>
          <p:cNvSpPr/>
          <p:nvPr/>
        </p:nvSpPr>
        <p:spPr>
          <a:xfrm>
            <a:off x="0" y="6642720"/>
            <a:ext cx="12161880" cy="21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</a:pPr>
            <a:r>
              <a:rPr b="0" lang="en-US" sz="800" spc="-1" strike="noStrike">
                <a:solidFill>
                  <a:srgbClr val="a6a6a6"/>
                </a:solidFill>
                <a:latin typeface="DejaVu Sans"/>
                <a:ea typeface="DejaVu Sans"/>
              </a:rPr>
              <a:t>The Limits to Growth – TU Clausthal</a:t>
            </a:r>
            <a:endParaRPr b="0" lang="en-GB" sz="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829" r:id="rId4"/>
  </p:sldLayoutIdLst>
</p:sldMaster>
</file>

<file path=ppt/slideMasters/slideMaster9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1" name="CustomShape 1"/>
          <p:cNvSpPr/>
          <p:nvPr/>
        </p:nvSpPr>
        <p:spPr>
          <a:xfrm>
            <a:off x="11444760" y="0"/>
            <a:ext cx="718920" cy="682776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1132" name="CustomShape 2"/>
          <p:cNvSpPr/>
          <p:nvPr/>
        </p:nvSpPr>
        <p:spPr>
          <a:xfrm>
            <a:off x="11438640" y="6453360"/>
            <a:ext cx="73584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</a:pPr>
            <a:fld id="{B3C71198-0D80-4F7F-B004-6286E7B5D4C9}" type="slidenum">
              <a:rPr b="0" lang="en-US" sz="1800" spc="-1" strike="noStrike">
                <a:solidFill>
                  <a:srgbClr val="808080"/>
                </a:solidFill>
                <a:latin typeface="Arial"/>
                <a:ea typeface="DejaVu Sans"/>
              </a:rPr>
              <a:t>16</a:t>
            </a:fld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33" name="CustomShape 3"/>
          <p:cNvSpPr/>
          <p:nvPr/>
        </p:nvSpPr>
        <p:spPr>
          <a:xfrm>
            <a:off x="912240" y="1268280"/>
            <a:ext cx="9185760" cy="339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pic>
        <p:nvPicPr>
          <p:cNvPr id="1134" name="Picture 19" descr="Logo_TUC_de_RGB"/>
          <p:cNvPicPr/>
          <p:nvPr/>
        </p:nvPicPr>
        <p:blipFill>
          <a:blip r:embed="rId2"/>
          <a:stretch/>
        </p:blipFill>
        <p:spPr>
          <a:xfrm>
            <a:off x="0" y="0"/>
            <a:ext cx="3029760" cy="539640"/>
          </a:xfrm>
          <a:prstGeom prst="rect">
            <a:avLst/>
          </a:prstGeom>
          <a:ln w="0">
            <a:noFill/>
          </a:ln>
        </p:spPr>
      </p:pic>
      <p:pic>
        <p:nvPicPr>
          <p:cNvPr id="1135" name="Grafik 2" descr=""/>
          <p:cNvPicPr/>
          <p:nvPr/>
        </p:nvPicPr>
        <p:blipFill>
          <a:blip r:embed="rId3"/>
          <a:stretch/>
        </p:blipFill>
        <p:spPr>
          <a:xfrm>
            <a:off x="7430400" y="134640"/>
            <a:ext cx="3675600" cy="491760"/>
          </a:xfrm>
          <a:prstGeom prst="rect">
            <a:avLst/>
          </a:prstGeom>
          <a:ln w="0">
            <a:noFill/>
          </a:ln>
        </p:spPr>
      </p:pic>
      <p:sp>
        <p:nvSpPr>
          <p:cNvPr id="1136" name="CustomShape 4"/>
          <p:cNvSpPr/>
          <p:nvPr/>
        </p:nvSpPr>
        <p:spPr>
          <a:xfrm>
            <a:off x="912240" y="1268280"/>
            <a:ext cx="9185760" cy="339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sp>
        <p:nvSpPr>
          <p:cNvPr id="1137" name="CustomShape 5"/>
          <p:cNvSpPr/>
          <p:nvPr/>
        </p:nvSpPr>
        <p:spPr>
          <a:xfrm>
            <a:off x="11444760" y="0"/>
            <a:ext cx="718920" cy="682776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1138" name="CustomShape 6"/>
          <p:cNvSpPr/>
          <p:nvPr/>
        </p:nvSpPr>
        <p:spPr>
          <a:xfrm>
            <a:off x="0" y="6642720"/>
            <a:ext cx="12161880" cy="21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</a:pPr>
            <a:r>
              <a:rPr b="0" lang="en-US" sz="800" spc="-1" strike="noStrike">
                <a:solidFill>
                  <a:srgbClr val="a6a6a6"/>
                </a:solidFill>
                <a:latin typeface="DejaVu Sans"/>
                <a:ea typeface="DejaVu Sans"/>
              </a:rPr>
              <a:t>The Limits to Growth – TU Clausthal</a:t>
            </a:r>
            <a:endParaRPr b="0" lang="en-GB" sz="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3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831" r:id="rId4"/>
  </p:sldLayoutIdLst>
</p:sldMaster>
</file>

<file path=ppt/slideMasters/slideMaster9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2" name="CustomShape 1"/>
          <p:cNvSpPr/>
          <p:nvPr/>
        </p:nvSpPr>
        <p:spPr>
          <a:xfrm>
            <a:off x="11444760" y="0"/>
            <a:ext cx="718920" cy="682776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1143" name="CustomShape 2"/>
          <p:cNvSpPr/>
          <p:nvPr/>
        </p:nvSpPr>
        <p:spPr>
          <a:xfrm>
            <a:off x="11438640" y="6453360"/>
            <a:ext cx="73584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</a:pPr>
            <a:fld id="{1B9146BC-3DAC-46A3-97FD-385785AD4C36}" type="slidenum">
              <a:rPr b="0" lang="en-US" sz="1800" spc="-1" strike="noStrike">
                <a:solidFill>
                  <a:srgbClr val="808080"/>
                </a:solidFill>
                <a:latin typeface="Arial"/>
                <a:ea typeface="DejaVu Sans"/>
              </a:rPr>
              <a:t>16</a:t>
            </a:fld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44" name="CustomShape 3"/>
          <p:cNvSpPr/>
          <p:nvPr/>
        </p:nvSpPr>
        <p:spPr>
          <a:xfrm>
            <a:off x="912240" y="1268280"/>
            <a:ext cx="9185760" cy="339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pic>
        <p:nvPicPr>
          <p:cNvPr id="1145" name="Picture 19" descr="Logo_TUC_de_RGB"/>
          <p:cNvPicPr/>
          <p:nvPr/>
        </p:nvPicPr>
        <p:blipFill>
          <a:blip r:embed="rId2"/>
          <a:stretch/>
        </p:blipFill>
        <p:spPr>
          <a:xfrm>
            <a:off x="0" y="0"/>
            <a:ext cx="3029760" cy="539640"/>
          </a:xfrm>
          <a:prstGeom prst="rect">
            <a:avLst/>
          </a:prstGeom>
          <a:ln w="0">
            <a:noFill/>
          </a:ln>
        </p:spPr>
      </p:pic>
      <p:pic>
        <p:nvPicPr>
          <p:cNvPr id="1146" name="Grafik 2" descr=""/>
          <p:cNvPicPr/>
          <p:nvPr/>
        </p:nvPicPr>
        <p:blipFill>
          <a:blip r:embed="rId3"/>
          <a:stretch/>
        </p:blipFill>
        <p:spPr>
          <a:xfrm>
            <a:off x="7430400" y="134640"/>
            <a:ext cx="3675600" cy="491760"/>
          </a:xfrm>
          <a:prstGeom prst="rect">
            <a:avLst/>
          </a:prstGeom>
          <a:ln w="0">
            <a:noFill/>
          </a:ln>
        </p:spPr>
      </p:pic>
      <p:sp>
        <p:nvSpPr>
          <p:cNvPr id="1147" name="CustomShape 4"/>
          <p:cNvSpPr/>
          <p:nvPr/>
        </p:nvSpPr>
        <p:spPr>
          <a:xfrm>
            <a:off x="912240" y="1268280"/>
            <a:ext cx="9185760" cy="339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sp>
        <p:nvSpPr>
          <p:cNvPr id="1148" name="CustomShape 5"/>
          <p:cNvSpPr/>
          <p:nvPr/>
        </p:nvSpPr>
        <p:spPr>
          <a:xfrm>
            <a:off x="11444760" y="0"/>
            <a:ext cx="718920" cy="682776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1149" name="CustomShape 6"/>
          <p:cNvSpPr/>
          <p:nvPr/>
        </p:nvSpPr>
        <p:spPr>
          <a:xfrm>
            <a:off x="0" y="6642720"/>
            <a:ext cx="12161880" cy="21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</a:pPr>
            <a:r>
              <a:rPr b="0" lang="en-US" sz="800" spc="-1" strike="noStrike">
                <a:solidFill>
                  <a:srgbClr val="a6a6a6"/>
                </a:solidFill>
                <a:latin typeface="DejaVu Sans"/>
                <a:ea typeface="DejaVu Sans"/>
              </a:rPr>
              <a:t>The Limits to Growth – TU Clausthal</a:t>
            </a:r>
            <a:endParaRPr b="0" lang="en-GB" sz="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5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5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080" cy="3976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833" r:id="rId4"/>
  </p:sldLayoutIdLst>
</p:sldMaster>
</file>

<file path=ppt/slideMasters/slideMaster9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4" name="CustomShape 1"/>
          <p:cNvSpPr/>
          <p:nvPr/>
        </p:nvSpPr>
        <p:spPr>
          <a:xfrm>
            <a:off x="11444760" y="0"/>
            <a:ext cx="718920" cy="682776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1155" name="CustomShape 2"/>
          <p:cNvSpPr/>
          <p:nvPr/>
        </p:nvSpPr>
        <p:spPr>
          <a:xfrm>
            <a:off x="11438640" y="6453360"/>
            <a:ext cx="73584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</a:pPr>
            <a:fld id="{87296C21-3BEB-4DB8-8C99-F8653A157FBC}" type="slidenum">
              <a:rPr b="0" lang="en-US" sz="1800" spc="-1" strike="noStrike">
                <a:solidFill>
                  <a:srgbClr val="808080"/>
                </a:solidFill>
                <a:latin typeface="Arial"/>
                <a:ea typeface="DejaVu Sans"/>
              </a:rPr>
              <a:t>16</a:t>
            </a:fld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56" name="CustomShape 3"/>
          <p:cNvSpPr/>
          <p:nvPr/>
        </p:nvSpPr>
        <p:spPr>
          <a:xfrm>
            <a:off x="912240" y="1268280"/>
            <a:ext cx="9185760" cy="339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pic>
        <p:nvPicPr>
          <p:cNvPr id="1157" name="Picture 19" descr="Logo_TUC_de_RGB"/>
          <p:cNvPicPr/>
          <p:nvPr/>
        </p:nvPicPr>
        <p:blipFill>
          <a:blip r:embed="rId2"/>
          <a:stretch/>
        </p:blipFill>
        <p:spPr>
          <a:xfrm>
            <a:off x="0" y="0"/>
            <a:ext cx="3029760" cy="539640"/>
          </a:xfrm>
          <a:prstGeom prst="rect">
            <a:avLst/>
          </a:prstGeom>
          <a:ln w="0">
            <a:noFill/>
          </a:ln>
        </p:spPr>
      </p:pic>
      <p:pic>
        <p:nvPicPr>
          <p:cNvPr id="1158" name="Grafik 2" descr=""/>
          <p:cNvPicPr/>
          <p:nvPr/>
        </p:nvPicPr>
        <p:blipFill>
          <a:blip r:embed="rId3"/>
          <a:stretch/>
        </p:blipFill>
        <p:spPr>
          <a:xfrm>
            <a:off x="7430400" y="134640"/>
            <a:ext cx="3675600" cy="491760"/>
          </a:xfrm>
          <a:prstGeom prst="rect">
            <a:avLst/>
          </a:prstGeom>
          <a:ln w="0">
            <a:noFill/>
          </a:ln>
        </p:spPr>
      </p:pic>
      <p:sp>
        <p:nvSpPr>
          <p:cNvPr id="1159" name="CustomShape 4"/>
          <p:cNvSpPr/>
          <p:nvPr/>
        </p:nvSpPr>
        <p:spPr>
          <a:xfrm>
            <a:off x="912240" y="1268280"/>
            <a:ext cx="9185760" cy="339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sp>
        <p:nvSpPr>
          <p:cNvPr id="1160" name="CustomShape 5"/>
          <p:cNvSpPr/>
          <p:nvPr/>
        </p:nvSpPr>
        <p:spPr>
          <a:xfrm>
            <a:off x="11444760" y="0"/>
            <a:ext cx="718920" cy="682776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1161" name="CustomShape 6"/>
          <p:cNvSpPr/>
          <p:nvPr/>
        </p:nvSpPr>
        <p:spPr>
          <a:xfrm>
            <a:off x="0" y="6642720"/>
            <a:ext cx="12161880" cy="21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</a:pPr>
            <a:r>
              <a:rPr b="0" lang="en-US" sz="800" spc="-1" strike="noStrike">
                <a:solidFill>
                  <a:srgbClr val="a6a6a6"/>
                </a:solidFill>
                <a:latin typeface="DejaVu Sans"/>
                <a:ea typeface="DejaVu Sans"/>
              </a:rPr>
              <a:t>The Limits to Growth – TU Clausthal</a:t>
            </a:r>
            <a:endParaRPr b="0" lang="en-GB" sz="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6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6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3920" cy="3976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64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3920" cy="3976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835" r:id="rId4"/>
  </p:sldLayoutIdLst>
</p:sldMaster>
</file>

<file path=ppt/slideMasters/slideMaster95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8" name="CustomShape 1"/>
          <p:cNvSpPr/>
          <p:nvPr/>
        </p:nvSpPr>
        <p:spPr>
          <a:xfrm>
            <a:off x="11444760" y="0"/>
            <a:ext cx="718920" cy="682776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1169" name="CustomShape 2"/>
          <p:cNvSpPr/>
          <p:nvPr/>
        </p:nvSpPr>
        <p:spPr>
          <a:xfrm>
            <a:off x="11438640" y="6453360"/>
            <a:ext cx="73584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</a:pPr>
            <a:fld id="{24080166-7F1A-4C3F-B031-EB604E4E78C8}" type="slidenum">
              <a:rPr b="0" lang="en-US" sz="1800" spc="-1" strike="noStrike">
                <a:solidFill>
                  <a:srgbClr val="808080"/>
                </a:solidFill>
                <a:latin typeface="Arial"/>
                <a:ea typeface="DejaVu Sans"/>
              </a:rPr>
              <a:t>16</a:t>
            </a:fld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70" name="CustomShape 3"/>
          <p:cNvSpPr/>
          <p:nvPr/>
        </p:nvSpPr>
        <p:spPr>
          <a:xfrm>
            <a:off x="912240" y="1268280"/>
            <a:ext cx="9185760" cy="339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pic>
        <p:nvPicPr>
          <p:cNvPr id="1171" name="Picture 19" descr="Logo_TUC_de_RGB"/>
          <p:cNvPicPr/>
          <p:nvPr/>
        </p:nvPicPr>
        <p:blipFill>
          <a:blip r:embed="rId2"/>
          <a:stretch/>
        </p:blipFill>
        <p:spPr>
          <a:xfrm>
            <a:off x="0" y="0"/>
            <a:ext cx="3029760" cy="539640"/>
          </a:xfrm>
          <a:prstGeom prst="rect">
            <a:avLst/>
          </a:prstGeom>
          <a:ln w="0">
            <a:noFill/>
          </a:ln>
        </p:spPr>
      </p:pic>
      <p:pic>
        <p:nvPicPr>
          <p:cNvPr id="1172" name="Grafik 2" descr=""/>
          <p:cNvPicPr/>
          <p:nvPr/>
        </p:nvPicPr>
        <p:blipFill>
          <a:blip r:embed="rId3"/>
          <a:stretch/>
        </p:blipFill>
        <p:spPr>
          <a:xfrm>
            <a:off x="7430400" y="134640"/>
            <a:ext cx="3675600" cy="491760"/>
          </a:xfrm>
          <a:prstGeom prst="rect">
            <a:avLst/>
          </a:prstGeom>
          <a:ln w="0">
            <a:noFill/>
          </a:ln>
        </p:spPr>
      </p:pic>
      <p:sp>
        <p:nvSpPr>
          <p:cNvPr id="1173" name="CustomShape 4"/>
          <p:cNvSpPr/>
          <p:nvPr/>
        </p:nvSpPr>
        <p:spPr>
          <a:xfrm>
            <a:off x="912240" y="1268280"/>
            <a:ext cx="9185760" cy="339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sp>
        <p:nvSpPr>
          <p:cNvPr id="1174" name="CustomShape 5"/>
          <p:cNvSpPr/>
          <p:nvPr/>
        </p:nvSpPr>
        <p:spPr>
          <a:xfrm>
            <a:off x="11444760" y="0"/>
            <a:ext cx="718920" cy="682776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1175" name="CustomShape 6"/>
          <p:cNvSpPr/>
          <p:nvPr/>
        </p:nvSpPr>
        <p:spPr>
          <a:xfrm>
            <a:off x="0" y="6642720"/>
            <a:ext cx="12161880" cy="21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</a:pPr>
            <a:r>
              <a:rPr b="0" lang="en-US" sz="800" spc="-1" strike="noStrike">
                <a:solidFill>
                  <a:srgbClr val="a6a6a6"/>
                </a:solidFill>
                <a:latin typeface="DejaVu Sans"/>
                <a:ea typeface="DejaVu Sans"/>
              </a:rPr>
              <a:t>The Limits to Growth – TU Clausthal</a:t>
            </a:r>
            <a:endParaRPr b="0" lang="en-GB" sz="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7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837" r:id="rId4"/>
  </p:sldLayoutIdLst>
</p:sldMaster>
</file>

<file path=ppt/slideMasters/slideMaster96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8" name="CustomShape 1"/>
          <p:cNvSpPr/>
          <p:nvPr/>
        </p:nvSpPr>
        <p:spPr>
          <a:xfrm>
            <a:off x="11444760" y="0"/>
            <a:ext cx="718920" cy="682776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1179" name="CustomShape 2"/>
          <p:cNvSpPr/>
          <p:nvPr/>
        </p:nvSpPr>
        <p:spPr>
          <a:xfrm>
            <a:off x="11438640" y="6453360"/>
            <a:ext cx="73584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</a:pPr>
            <a:fld id="{FDA1C874-8B20-4E07-A743-B745DE95367E}" type="slidenum">
              <a:rPr b="0" lang="en-US" sz="1800" spc="-1" strike="noStrike">
                <a:solidFill>
                  <a:srgbClr val="808080"/>
                </a:solidFill>
                <a:latin typeface="Arial"/>
                <a:ea typeface="DejaVu Sans"/>
              </a:rPr>
              <a:t>16</a:t>
            </a:fld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80" name="CustomShape 3"/>
          <p:cNvSpPr/>
          <p:nvPr/>
        </p:nvSpPr>
        <p:spPr>
          <a:xfrm>
            <a:off x="912240" y="1268280"/>
            <a:ext cx="9185760" cy="339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pic>
        <p:nvPicPr>
          <p:cNvPr id="1181" name="Picture 19" descr="Logo_TUC_de_RGB"/>
          <p:cNvPicPr/>
          <p:nvPr/>
        </p:nvPicPr>
        <p:blipFill>
          <a:blip r:embed="rId2"/>
          <a:stretch/>
        </p:blipFill>
        <p:spPr>
          <a:xfrm>
            <a:off x="0" y="0"/>
            <a:ext cx="3029760" cy="539640"/>
          </a:xfrm>
          <a:prstGeom prst="rect">
            <a:avLst/>
          </a:prstGeom>
          <a:ln w="0">
            <a:noFill/>
          </a:ln>
        </p:spPr>
      </p:pic>
      <p:pic>
        <p:nvPicPr>
          <p:cNvPr id="1182" name="Grafik 2" descr=""/>
          <p:cNvPicPr/>
          <p:nvPr/>
        </p:nvPicPr>
        <p:blipFill>
          <a:blip r:embed="rId3"/>
          <a:stretch/>
        </p:blipFill>
        <p:spPr>
          <a:xfrm>
            <a:off x="7430400" y="134640"/>
            <a:ext cx="3675600" cy="491760"/>
          </a:xfrm>
          <a:prstGeom prst="rect">
            <a:avLst/>
          </a:prstGeom>
          <a:ln w="0">
            <a:noFill/>
          </a:ln>
        </p:spPr>
      </p:pic>
      <p:sp>
        <p:nvSpPr>
          <p:cNvPr id="1183" name="CustomShape 4"/>
          <p:cNvSpPr/>
          <p:nvPr/>
        </p:nvSpPr>
        <p:spPr>
          <a:xfrm>
            <a:off x="912240" y="1268280"/>
            <a:ext cx="9185760" cy="339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sp>
        <p:nvSpPr>
          <p:cNvPr id="1184" name="CustomShape 5"/>
          <p:cNvSpPr/>
          <p:nvPr/>
        </p:nvSpPr>
        <p:spPr>
          <a:xfrm>
            <a:off x="11444760" y="0"/>
            <a:ext cx="718920" cy="682776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1185" name="CustomShape 6"/>
          <p:cNvSpPr/>
          <p:nvPr/>
        </p:nvSpPr>
        <p:spPr>
          <a:xfrm>
            <a:off x="0" y="6642720"/>
            <a:ext cx="12161880" cy="21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</a:pPr>
            <a:r>
              <a:rPr b="0" lang="en-US" sz="800" spc="-1" strike="noStrike">
                <a:solidFill>
                  <a:srgbClr val="a6a6a6"/>
                </a:solidFill>
                <a:latin typeface="DejaVu Sans"/>
                <a:ea typeface="DejaVu Sans"/>
              </a:rPr>
              <a:t>The Limits to Growth – TU Clausthal</a:t>
            </a:r>
            <a:endParaRPr b="0" lang="en-GB" sz="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839" r:id="rId4"/>
  </p:sldLayoutIdLst>
</p:sldMaster>
</file>

<file path=ppt/slideMasters/slideMaster97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6" name="CustomShape 1"/>
          <p:cNvSpPr/>
          <p:nvPr/>
        </p:nvSpPr>
        <p:spPr>
          <a:xfrm>
            <a:off x="11444760" y="0"/>
            <a:ext cx="728640" cy="683748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1187" name="CustomShape 2"/>
          <p:cNvSpPr/>
          <p:nvPr/>
        </p:nvSpPr>
        <p:spPr>
          <a:xfrm>
            <a:off x="11438640" y="6453360"/>
            <a:ext cx="745560" cy="400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</a:pPr>
            <a:fld id="{94FD2665-0CEB-4C7C-ABDC-E7CEC07A737F}" type="slidenum">
              <a:rPr b="0" lang="de-DE" sz="1800" spc="-1" strike="noStrike">
                <a:solidFill>
                  <a:srgbClr val="808080"/>
                </a:solidFill>
                <a:latin typeface="Arial Unicode MS"/>
                <a:ea typeface="DejaVu Sans"/>
              </a:rPr>
              <a:t>16</a:t>
            </a:fld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88" name="CustomShape 3"/>
          <p:cNvSpPr/>
          <p:nvPr/>
        </p:nvSpPr>
        <p:spPr>
          <a:xfrm>
            <a:off x="912240" y="1268280"/>
            <a:ext cx="9195480" cy="348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pic>
        <p:nvPicPr>
          <p:cNvPr id="1189" name="Picture 19" descr="Logo_TUC_de_RGB"/>
          <p:cNvPicPr/>
          <p:nvPr/>
        </p:nvPicPr>
        <p:blipFill>
          <a:blip r:embed="rId2"/>
          <a:stretch/>
        </p:blipFill>
        <p:spPr>
          <a:xfrm>
            <a:off x="0" y="0"/>
            <a:ext cx="3039480" cy="549360"/>
          </a:xfrm>
          <a:prstGeom prst="rect">
            <a:avLst/>
          </a:prstGeom>
          <a:ln w="0">
            <a:noFill/>
          </a:ln>
        </p:spPr>
      </p:pic>
      <p:pic>
        <p:nvPicPr>
          <p:cNvPr id="1190" name="Grafik 2" descr=""/>
          <p:cNvPicPr/>
          <p:nvPr/>
        </p:nvPicPr>
        <p:blipFill>
          <a:blip r:embed="rId3"/>
          <a:stretch/>
        </p:blipFill>
        <p:spPr>
          <a:xfrm>
            <a:off x="7430400" y="134640"/>
            <a:ext cx="3685320" cy="501480"/>
          </a:xfrm>
          <a:prstGeom prst="rect">
            <a:avLst/>
          </a:prstGeom>
          <a:ln w="0">
            <a:noFill/>
          </a:ln>
        </p:spPr>
      </p:pic>
      <p:sp>
        <p:nvSpPr>
          <p:cNvPr id="1191" name="CustomShape 4"/>
          <p:cNvSpPr/>
          <p:nvPr/>
        </p:nvSpPr>
        <p:spPr>
          <a:xfrm>
            <a:off x="11444760" y="0"/>
            <a:ext cx="728640" cy="683748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1192" name="CustomShape 5"/>
          <p:cNvSpPr/>
          <p:nvPr/>
        </p:nvSpPr>
        <p:spPr>
          <a:xfrm>
            <a:off x="11438640" y="6453360"/>
            <a:ext cx="745560" cy="400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</a:pPr>
            <a:fld id="{55CE5001-5C5C-4771-BB33-26EBD6AFA852}" type="slidenum">
              <a:rPr b="0" lang="de-DE" sz="1800" spc="-1" strike="noStrike">
                <a:solidFill>
                  <a:srgbClr val="808080"/>
                </a:solidFill>
                <a:latin typeface="Arial Unicode MS"/>
                <a:ea typeface="DejaVu Sans"/>
              </a:rPr>
              <a:t>16</a:t>
            </a:fld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93" name="CustomShape 6"/>
          <p:cNvSpPr/>
          <p:nvPr/>
        </p:nvSpPr>
        <p:spPr>
          <a:xfrm>
            <a:off x="0" y="6642720"/>
            <a:ext cx="12164040" cy="21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</a:pPr>
            <a:r>
              <a:rPr b="0" lang="en-US" sz="800" spc="-1" strike="noStrike">
                <a:solidFill>
                  <a:srgbClr val="a6a6a6"/>
                </a:solidFill>
                <a:latin typeface="DejaVu Sans"/>
                <a:ea typeface="DejaVu Sans"/>
              </a:rPr>
              <a:t>The Limits to Growth – TU Clausthal</a:t>
            </a:r>
            <a:endParaRPr b="0" lang="en-GB" sz="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9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9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392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1666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96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3920" cy="3976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97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392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1666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841" r:id="rId4"/>
  </p:sldLayoutIdLst>
</p:sldMaster>
</file>

<file path=ppt/slideMasters/slideMaster98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2" name="CustomShape 1"/>
          <p:cNvSpPr/>
          <p:nvPr/>
        </p:nvSpPr>
        <p:spPr>
          <a:xfrm>
            <a:off x="11444760" y="0"/>
            <a:ext cx="728640" cy="683748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1203" name="CustomShape 2"/>
          <p:cNvSpPr/>
          <p:nvPr/>
        </p:nvSpPr>
        <p:spPr>
          <a:xfrm>
            <a:off x="11438640" y="6453360"/>
            <a:ext cx="745560" cy="400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</a:pPr>
            <a:fld id="{277D0D60-8B50-46AC-829B-4D2A0A4F5223}" type="slidenum">
              <a:rPr b="0" lang="de-DE" sz="1800" spc="-1" strike="noStrike">
                <a:solidFill>
                  <a:srgbClr val="808080"/>
                </a:solidFill>
                <a:latin typeface="Arial Unicode MS"/>
                <a:ea typeface="DejaVu Sans"/>
              </a:rPr>
              <a:t>16</a:t>
            </a:fld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04" name="CustomShape 3"/>
          <p:cNvSpPr/>
          <p:nvPr/>
        </p:nvSpPr>
        <p:spPr>
          <a:xfrm>
            <a:off x="912240" y="1268280"/>
            <a:ext cx="9195480" cy="348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pic>
        <p:nvPicPr>
          <p:cNvPr id="1205" name="Picture 19" descr="Logo_TUC_de_RGB"/>
          <p:cNvPicPr/>
          <p:nvPr/>
        </p:nvPicPr>
        <p:blipFill>
          <a:blip r:embed="rId2"/>
          <a:stretch/>
        </p:blipFill>
        <p:spPr>
          <a:xfrm>
            <a:off x="0" y="0"/>
            <a:ext cx="3039480" cy="549360"/>
          </a:xfrm>
          <a:prstGeom prst="rect">
            <a:avLst/>
          </a:prstGeom>
          <a:ln w="0">
            <a:noFill/>
          </a:ln>
        </p:spPr>
      </p:pic>
      <p:pic>
        <p:nvPicPr>
          <p:cNvPr id="1206" name="Grafik 2" descr=""/>
          <p:cNvPicPr/>
          <p:nvPr/>
        </p:nvPicPr>
        <p:blipFill>
          <a:blip r:embed="rId3"/>
          <a:stretch/>
        </p:blipFill>
        <p:spPr>
          <a:xfrm>
            <a:off x="7430400" y="134640"/>
            <a:ext cx="3685320" cy="501480"/>
          </a:xfrm>
          <a:prstGeom prst="rect">
            <a:avLst/>
          </a:prstGeom>
          <a:ln w="0">
            <a:noFill/>
          </a:ln>
        </p:spPr>
      </p:pic>
      <p:sp>
        <p:nvSpPr>
          <p:cNvPr id="1207" name="CustomShape 4"/>
          <p:cNvSpPr/>
          <p:nvPr/>
        </p:nvSpPr>
        <p:spPr>
          <a:xfrm>
            <a:off x="11444760" y="0"/>
            <a:ext cx="728640" cy="683748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1208" name="CustomShape 5"/>
          <p:cNvSpPr/>
          <p:nvPr/>
        </p:nvSpPr>
        <p:spPr>
          <a:xfrm>
            <a:off x="11438640" y="6453360"/>
            <a:ext cx="745560" cy="400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</a:pPr>
            <a:fld id="{F4A69B11-88DE-40D0-B1C8-FCBF153727C7}" type="slidenum">
              <a:rPr b="0" lang="de-DE" sz="1800" spc="-1" strike="noStrike">
                <a:solidFill>
                  <a:srgbClr val="808080"/>
                </a:solidFill>
                <a:latin typeface="Arial Unicode MS"/>
                <a:ea typeface="DejaVu Sans"/>
              </a:rPr>
              <a:t>16</a:t>
            </a:fld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09" name="CustomShape 6"/>
          <p:cNvSpPr/>
          <p:nvPr/>
        </p:nvSpPr>
        <p:spPr>
          <a:xfrm>
            <a:off x="0" y="6642720"/>
            <a:ext cx="12164040" cy="21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</a:pPr>
            <a:r>
              <a:rPr b="0" lang="en-US" sz="800" spc="-1" strike="noStrike">
                <a:solidFill>
                  <a:srgbClr val="a6a6a6"/>
                </a:solidFill>
                <a:latin typeface="DejaVu Sans"/>
                <a:ea typeface="DejaVu Sans"/>
              </a:rPr>
              <a:t>The Limits to Growth – TU Clausthal</a:t>
            </a:r>
            <a:endParaRPr b="0" lang="en-GB" sz="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1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1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3920" cy="3976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12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392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1666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13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392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1666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843" r:id="rId4"/>
  </p:sldLayoutIdLst>
</p:sldMaster>
</file>

<file path=ppt/slideMasters/slideMaster99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8" name="CustomShape 1"/>
          <p:cNvSpPr/>
          <p:nvPr/>
        </p:nvSpPr>
        <p:spPr>
          <a:xfrm>
            <a:off x="11444760" y="0"/>
            <a:ext cx="728640" cy="683748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1219" name="CustomShape 2"/>
          <p:cNvSpPr/>
          <p:nvPr/>
        </p:nvSpPr>
        <p:spPr>
          <a:xfrm>
            <a:off x="11438640" y="6453360"/>
            <a:ext cx="745560" cy="400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</a:pPr>
            <a:fld id="{F7840B82-98C9-41AE-9214-6B6DE5E77271}" type="slidenum">
              <a:rPr b="0" lang="de-DE" sz="1800" spc="-1" strike="noStrike">
                <a:solidFill>
                  <a:srgbClr val="808080"/>
                </a:solidFill>
                <a:latin typeface="Arial Unicode MS"/>
                <a:ea typeface="DejaVu Sans"/>
              </a:rPr>
              <a:t>16</a:t>
            </a:fld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20" name="CustomShape 3"/>
          <p:cNvSpPr/>
          <p:nvPr/>
        </p:nvSpPr>
        <p:spPr>
          <a:xfrm>
            <a:off x="912240" y="1268280"/>
            <a:ext cx="9195480" cy="348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pic>
        <p:nvPicPr>
          <p:cNvPr id="1221" name="Picture 19" descr="Logo_TUC_de_RGB"/>
          <p:cNvPicPr/>
          <p:nvPr/>
        </p:nvPicPr>
        <p:blipFill>
          <a:blip r:embed="rId2"/>
          <a:stretch/>
        </p:blipFill>
        <p:spPr>
          <a:xfrm>
            <a:off x="0" y="0"/>
            <a:ext cx="3039480" cy="549360"/>
          </a:xfrm>
          <a:prstGeom prst="rect">
            <a:avLst/>
          </a:prstGeom>
          <a:ln w="0">
            <a:noFill/>
          </a:ln>
        </p:spPr>
      </p:pic>
      <p:pic>
        <p:nvPicPr>
          <p:cNvPr id="1222" name="Grafik 2" descr=""/>
          <p:cNvPicPr/>
          <p:nvPr/>
        </p:nvPicPr>
        <p:blipFill>
          <a:blip r:embed="rId3"/>
          <a:stretch/>
        </p:blipFill>
        <p:spPr>
          <a:xfrm>
            <a:off x="7430400" y="134640"/>
            <a:ext cx="3685320" cy="501480"/>
          </a:xfrm>
          <a:prstGeom prst="rect">
            <a:avLst/>
          </a:prstGeom>
          <a:ln w="0">
            <a:noFill/>
          </a:ln>
        </p:spPr>
      </p:pic>
      <p:sp>
        <p:nvSpPr>
          <p:cNvPr id="1223" name="CustomShape 4"/>
          <p:cNvSpPr/>
          <p:nvPr/>
        </p:nvSpPr>
        <p:spPr>
          <a:xfrm>
            <a:off x="11444760" y="0"/>
            <a:ext cx="728640" cy="683748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1224" name="CustomShape 5"/>
          <p:cNvSpPr/>
          <p:nvPr/>
        </p:nvSpPr>
        <p:spPr>
          <a:xfrm>
            <a:off x="11438640" y="6453360"/>
            <a:ext cx="745560" cy="400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</a:pPr>
            <a:fld id="{01C3838C-E604-436F-A3EE-4D392E793F7C}" type="slidenum">
              <a:rPr b="0" lang="de-DE" sz="1800" spc="-1" strike="noStrike">
                <a:solidFill>
                  <a:srgbClr val="808080"/>
                </a:solidFill>
                <a:latin typeface="Arial Unicode MS"/>
                <a:ea typeface="DejaVu Sans"/>
              </a:rPr>
              <a:t>16</a:t>
            </a:fld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25" name="CustomShape 6"/>
          <p:cNvSpPr/>
          <p:nvPr/>
        </p:nvSpPr>
        <p:spPr>
          <a:xfrm>
            <a:off x="0" y="6642720"/>
            <a:ext cx="12164040" cy="21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</a:pPr>
            <a:r>
              <a:rPr b="0" lang="en-US" sz="800" spc="-1" strike="noStrike">
                <a:solidFill>
                  <a:srgbClr val="a6a6a6"/>
                </a:solidFill>
                <a:latin typeface="DejaVu Sans"/>
                <a:ea typeface="DejaVu Sans"/>
              </a:rPr>
              <a:t>The Limits to Growth – TU Clausthal</a:t>
            </a:r>
            <a:endParaRPr b="0" lang="en-GB" sz="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2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2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392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1666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28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392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1666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29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08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1666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845" r:id="rId4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9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9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hyperlink" Target="https://creativecommons.org/licenses/by-sa/4.0/" TargetMode="External"/><Relationship Id="rId2" Type="http://schemas.openxmlformats.org/officeDocument/2006/relationships/image" Target="../media/image7.png"/><Relationship Id="rId3" Type="http://schemas.openxmlformats.org/officeDocument/2006/relationships/slideLayout" Target="../slideLayouts/slideLayout19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9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hyperlink" Target="https://creativecommons.org/licenses/by-nc/2.0/" TargetMode="External"/><Relationship Id="rId2" Type="http://schemas.openxmlformats.org/officeDocument/2006/relationships/image" Target="../media/image8.jpeg"/><Relationship Id="rId3" Type="http://schemas.openxmlformats.org/officeDocument/2006/relationships/image" Target="../media/image9.png"/><Relationship Id="rId4" Type="http://schemas.openxmlformats.org/officeDocument/2006/relationships/slideLayout" Target="../slideLayouts/slideLayout19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slideLayout" Target="../slideLayouts/slideLayout19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9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hyperlink" Target="https://onlinelibrary.wiley.com/doi/epdf/10.1111/jiec.13084" TargetMode="External"/><Relationship Id="rId2" Type="http://schemas.openxmlformats.org/officeDocument/2006/relationships/image" Target="../media/image11.png"/><Relationship Id="rId3" Type="http://schemas.openxmlformats.org/officeDocument/2006/relationships/slideLayout" Target="../slideLayouts/slideLayout19.xml"/>
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hyperlink" Target="https://onlinelibrary.wiley.com/doi/epdf/10.1111/jiec.13084" TargetMode="External"/><Relationship Id="rId2" Type="http://schemas.openxmlformats.org/officeDocument/2006/relationships/image" Target="../media/image12.png"/><Relationship Id="rId3" Type="http://schemas.openxmlformats.org/officeDocument/2006/relationships/slideLayout" Target="../slideLayouts/slideLayout19.xml"/>
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slideLayout" Target="../slideLayouts/slideLayout19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hyperlink" Target="https://creativecommons.org/licenses/by-sa/4.0/" TargetMode="External"/><Relationship Id="rId2" Type="http://schemas.openxmlformats.org/officeDocument/2006/relationships/hyperlink" Target="https://github.com/ETCE-LAB/teaching-material/tree/master/The-Limits-to-Growth" TargetMode="External"/><Relationship Id="rId3" Type="http://schemas.openxmlformats.org/officeDocument/2006/relationships/slideLayout" Target="../slideLayouts/slideLayout19.xml"/>
</Relationships>
</file>

<file path=ppt/slides/_rels/slide20.xml.rels><?xml version="1.0" encoding="UTF-8"?>
<Relationships xmlns="http://schemas.openxmlformats.org/package/2006/relationships"><Relationship Id="rId1" Type="http://schemas.openxmlformats.org/officeDocument/2006/relationships/hyperlink" Target="https://creativecommons.org/licenses/by/4.0/" TargetMode="External"/><Relationship Id="rId2" Type="http://schemas.openxmlformats.org/officeDocument/2006/relationships/image" Target="../media/image14.png"/><Relationship Id="rId3" Type="http://schemas.openxmlformats.org/officeDocument/2006/relationships/slideLayout" Target="../slideLayouts/slideLayout127.xml"/>
</Relationships>
</file>

<file path=ppt/slides/_rels/slide21.xml.rels><?xml version="1.0" encoding="UTF-8"?>
<Relationships xmlns="http://schemas.openxmlformats.org/package/2006/relationships"><Relationship Id="rId1" Type="http://schemas.openxmlformats.org/officeDocument/2006/relationships/image" Target="../media/image15.png"/><Relationship Id="rId2" Type="http://schemas.openxmlformats.org/officeDocument/2006/relationships/slideLayout" Target="../slideLayouts/slideLayout127.xml"/>
</Relationships>
</file>

<file path=ppt/slides/_rels/slide22.xml.rels><?xml version="1.0" encoding="UTF-8"?>
<Relationships xmlns="http://schemas.openxmlformats.org/package/2006/relationships"><Relationship Id="rId1" Type="http://schemas.openxmlformats.org/officeDocument/2006/relationships/hyperlink" Target="https://www.researchgate.net/publication/334520611_Kreislaufwirtschaft_-_Ein_Ausweg_aus_der_sozial-okologischen_Krise" TargetMode="External"/><Relationship Id="rId2" Type="http://schemas.openxmlformats.org/officeDocument/2006/relationships/image" Target="../media/image16.png"/><Relationship Id="rId3" Type="http://schemas.openxmlformats.org/officeDocument/2006/relationships/slideLayout" Target="../slideLayouts/slideLayout19.xml"/>
</Relationships>
</file>

<file path=ppt/slides/_rels/slide23.xml.rels><?xml version="1.0" encoding="UTF-8"?>
<Relationships xmlns="http://schemas.openxmlformats.org/package/2006/relationships"><Relationship Id="rId1" Type="http://schemas.openxmlformats.org/officeDocument/2006/relationships/hyperlink" Target="https://media.ccc.de/v/bub2018-207-circular_society/related" TargetMode="External"/><Relationship Id="rId2" Type="http://schemas.openxmlformats.org/officeDocument/2006/relationships/slideLayout" Target="../slideLayouts/slideLayout19.xml"/>
</Relationships>
</file>

<file path=ppt/slides/_rels/slide24.xml.rels><?xml version="1.0" encoding="UTF-8"?>
<Relationships xmlns="http://schemas.openxmlformats.org/package/2006/relationships"><Relationship Id="rId1" Type="http://schemas.openxmlformats.org/officeDocument/2006/relationships/hyperlink" Target="https://media.ccc.de/v/bub2018-207-circular_society/related" TargetMode="External"/><Relationship Id="rId2" Type="http://schemas.openxmlformats.org/officeDocument/2006/relationships/slideLayout" Target="../slideLayouts/slideLayout19.xml"/>
</Relationships>
</file>

<file path=ppt/slides/_rels/slide25.xml.rels><?xml version="1.0" encoding="UTF-8"?>
<Relationships xmlns="http://schemas.openxmlformats.org/package/2006/relationships"><Relationship Id="rId1" Type="http://schemas.openxmlformats.org/officeDocument/2006/relationships/hyperlink" Target="https://www.sciencedirect.com/science/article/pii/S0921344920302354?via%3Dihub" TargetMode="External"/><Relationship Id="rId2" Type="http://schemas.openxmlformats.org/officeDocument/2006/relationships/image" Target="../media/image17.png"/><Relationship Id="rId3" Type="http://schemas.openxmlformats.org/officeDocument/2006/relationships/slideLayout" Target="../slideLayouts/slideLayout19.xml"/>
</Relationships>
</file>

<file path=ppt/slides/_rels/slide2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3.xml"/>
</Relationships>
</file>

<file path=ppt/slides/_rels/slide2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3.xml"/>
</Relationships>
</file>

<file path=ppt/slides/_rels/slide28.xml.rels><?xml version="1.0" encoding="UTF-8"?>
<Relationships xmlns="http://schemas.openxmlformats.org/package/2006/relationships"><Relationship Id="rId1" Type="http://schemas.openxmlformats.org/officeDocument/2006/relationships/hyperlink" Target="https://www.worldbank.org/en/topic/socialprotection/publication/exploring-universal-basic-income-a-guide-to-navigating-concepts-evidence-and-practices" TargetMode="External"/><Relationship Id="rId2" Type="http://schemas.openxmlformats.org/officeDocument/2006/relationships/slideLayout" Target="../slideLayouts/slideLayout43.xml"/>
</Relationships>
</file>

<file path=ppt/slides/_rels/slide2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13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13.xml"/>
</Relationships>
</file>

<file path=ppt/slides/_rels/slide3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13.xml"/>
</Relationships>
</file>

<file path=ppt/slides/_rels/slide3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9.xml"/>
</Relationships>
</file>

<file path=ppt/slides/_rels/slide32.xml.rels><?xml version="1.0" encoding="UTF-8"?>
<Relationships xmlns="http://schemas.openxmlformats.org/package/2006/relationships"><Relationship Id="rId1" Type="http://schemas.openxmlformats.org/officeDocument/2006/relationships/hyperlink" Target="https://www.sciencedirect.com/science/article/pii/S0921344920302354?via%3Dihub" TargetMode="External"/><Relationship Id="rId2" Type="http://schemas.openxmlformats.org/officeDocument/2006/relationships/image" Target="../media/image17.png"/><Relationship Id="rId3" Type="http://schemas.openxmlformats.org/officeDocument/2006/relationships/slideLayout" Target="../slideLayouts/slideLayout19.xml"/>
</Relationships>
</file>

<file path=ppt/slides/_rels/slide3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9.xml"/>
</Relationships>
</file>

<file path=ppt/slides/_rels/slide34.xml.rels><?xml version="1.0" encoding="UTF-8"?>
<Relationships xmlns="http://schemas.openxmlformats.org/package/2006/relationships"><Relationship Id="rId1" Type="http://schemas.openxmlformats.org/officeDocument/2006/relationships/image" Target="../media/image18.jpeg"/><Relationship Id="rId2" Type="http://schemas.openxmlformats.org/officeDocument/2006/relationships/image" Target="../media/image19.png"/><Relationship Id="rId3" Type="http://schemas.openxmlformats.org/officeDocument/2006/relationships/slideLayout" Target="../slideLayouts/slideLayout19.xml"/>
</Relationships>
</file>

<file path=ppt/slides/_rels/slide3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9.xml"/>
</Relationships>
</file>

<file path=ppt/slides/_rels/slide36.xml.rels><?xml version="1.0" encoding="UTF-8"?>
<Relationships xmlns="http://schemas.openxmlformats.org/package/2006/relationships"><Relationship Id="rId1" Type="http://schemas.openxmlformats.org/officeDocument/2006/relationships/hyperlink" Target="https://creativecommons.org/licenses/by-sa/4.0/" TargetMode="External"/><Relationship Id="rId2" Type="http://schemas.openxmlformats.org/officeDocument/2006/relationships/hyperlink" Target="https://creativecommons.org/licenses/by-sa/4.0" TargetMode="External"/><Relationship Id="rId3" Type="http://schemas.openxmlformats.org/officeDocument/2006/relationships/image" Target="../media/image20.jpeg"/><Relationship Id="rId4" Type="http://schemas.openxmlformats.org/officeDocument/2006/relationships/image" Target="../media/image21.png"/><Relationship Id="rId5" Type="http://schemas.openxmlformats.org/officeDocument/2006/relationships/image" Target="../media/image22.png"/><Relationship Id="rId6" Type="http://schemas.openxmlformats.org/officeDocument/2006/relationships/slideLayout" Target="../slideLayouts/slideLayout19.xml"/>
</Relationships>
</file>

<file path=ppt/slides/_rels/slide37.xml.rels><?xml version="1.0" encoding="UTF-8"?>
<Relationships xmlns="http://schemas.openxmlformats.org/package/2006/relationships"><Relationship Id="rId1" Type="http://schemas.openxmlformats.org/officeDocument/2006/relationships/hyperlink" Target="https://creativecommons.org/licenses/by-sa/4.0/" TargetMode="External"/><Relationship Id="rId2" Type="http://schemas.openxmlformats.org/officeDocument/2006/relationships/hyperlink" Target="https://creativecommons.org/licenses/by-sa/4.0" TargetMode="External"/><Relationship Id="rId3" Type="http://schemas.openxmlformats.org/officeDocument/2006/relationships/image" Target="../media/image20.jpeg"/><Relationship Id="rId4" Type="http://schemas.openxmlformats.org/officeDocument/2006/relationships/image" Target="../media/image21.png"/><Relationship Id="rId5" Type="http://schemas.openxmlformats.org/officeDocument/2006/relationships/image" Target="../media/image22.png"/><Relationship Id="rId6" Type="http://schemas.openxmlformats.org/officeDocument/2006/relationships/slideLayout" Target="../slideLayouts/slideLayout19.xml"/>
</Relationships>
</file>

<file path=ppt/slides/_rels/slide3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9.xml"/>
</Relationships>
</file>

<file path=ppt/slides/_rels/slide39.xml.rels><?xml version="1.0" encoding="UTF-8"?>
<Relationships xmlns="http://schemas.openxmlformats.org/package/2006/relationships"><Relationship Id="rId1" Type="http://schemas.openxmlformats.org/officeDocument/2006/relationships/image" Target="../media/image23.jpeg"/><Relationship Id="rId2" Type="http://schemas.openxmlformats.org/officeDocument/2006/relationships/hyperlink" Target="https://creativecommons.org/licenses/by-sa/4.0/" TargetMode="External"/><Relationship Id="rId3" Type="http://schemas.openxmlformats.org/officeDocument/2006/relationships/hyperlink" Target="https://creativecommons.org/licenses/by-sa/4.0/" TargetMode="External"/><Relationship Id="rId4" Type="http://schemas.openxmlformats.org/officeDocument/2006/relationships/hyperlink" Target="https://creativecommons.org/licenses/by/2.0/" TargetMode="External"/><Relationship Id="rId5" Type="http://schemas.openxmlformats.org/officeDocument/2006/relationships/slideLayout" Target="../slideLayouts/slideLayout19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9.xml"/>
</Relationships>
</file>

<file path=ppt/slides/_rels/slide40.xml.rels><?xml version="1.0" encoding="UTF-8"?>
<Relationships xmlns="http://schemas.openxmlformats.org/package/2006/relationships"><Relationship Id="rId1" Type="http://schemas.openxmlformats.org/officeDocument/2006/relationships/image" Target="../media/image23.jpeg"/><Relationship Id="rId2" Type="http://schemas.openxmlformats.org/officeDocument/2006/relationships/hyperlink" Target="https://creativecommons.org/licenses/by-sa/4.0/" TargetMode="External"/><Relationship Id="rId3" Type="http://schemas.openxmlformats.org/officeDocument/2006/relationships/hyperlink" Target="https://creativecommons.org/licenses/by-sa/4.0/" TargetMode="External"/><Relationship Id="rId4" Type="http://schemas.openxmlformats.org/officeDocument/2006/relationships/hyperlink" Target="https://creativecommons.org/licenses/by/2.0/" TargetMode="External"/><Relationship Id="rId5" Type="http://schemas.openxmlformats.org/officeDocument/2006/relationships/image" Target="../media/image24.jpeg"/><Relationship Id="rId6" Type="http://schemas.openxmlformats.org/officeDocument/2006/relationships/slideLayout" Target="../slideLayouts/slideLayout19.xml"/>
</Relationships>
</file>

<file path=ppt/slides/_rels/slide41.xml.rels><?xml version="1.0" encoding="UTF-8"?>
<Relationships xmlns="http://schemas.openxmlformats.org/package/2006/relationships"><Relationship Id="rId1" Type="http://schemas.openxmlformats.org/officeDocument/2006/relationships/image" Target="../media/image23.jpeg"/><Relationship Id="rId2" Type="http://schemas.openxmlformats.org/officeDocument/2006/relationships/hyperlink" Target="https://creativecommons.org/licenses/by-sa/4.0/" TargetMode="External"/><Relationship Id="rId3" Type="http://schemas.openxmlformats.org/officeDocument/2006/relationships/hyperlink" Target="https://creativecommons.org/licenses/by-sa/4.0/" TargetMode="External"/><Relationship Id="rId4" Type="http://schemas.openxmlformats.org/officeDocument/2006/relationships/hyperlink" Target="https://creativecommons.org/licenses/by/2.0/" TargetMode="External"/><Relationship Id="rId5" Type="http://schemas.openxmlformats.org/officeDocument/2006/relationships/image" Target="../media/image24.jpeg"/><Relationship Id="rId6" Type="http://schemas.openxmlformats.org/officeDocument/2006/relationships/image" Target="../media/image25.jpeg"/><Relationship Id="rId7" Type="http://schemas.openxmlformats.org/officeDocument/2006/relationships/slideLayout" Target="../slideLayouts/slideLayout19.xml"/>
</Relationships>
</file>

<file path=ppt/slides/_rels/slide42.xml.rels><?xml version="1.0" encoding="UTF-8"?>
<Relationships xmlns="http://schemas.openxmlformats.org/package/2006/relationships"><Relationship Id="rId1" Type="http://schemas.openxmlformats.org/officeDocument/2006/relationships/hyperlink" Target="https://agroforestry.org/" TargetMode="External"/><Relationship Id="rId2" Type="http://schemas.openxmlformats.org/officeDocument/2006/relationships/hyperlink" Target="https://www.transitionmonty.org/uploads/6/5/4/9/6549206/essence_of_pc_ebook_1.pdf" TargetMode="External"/><Relationship Id="rId3" Type="http://schemas.openxmlformats.org/officeDocument/2006/relationships/slideLayout" Target="../slideLayouts/slideLayout19.xml"/>
</Relationships>
</file>

<file path=ppt/slides/_rels/slide43.xml.rels><?xml version="1.0" encoding="UTF-8"?>
<Relationships xmlns="http://schemas.openxmlformats.org/package/2006/relationships"><Relationship Id="rId1" Type="http://schemas.openxmlformats.org/officeDocument/2006/relationships/image" Target="../media/image26.jpeg"/><Relationship Id="rId2" Type="http://schemas.openxmlformats.org/officeDocument/2006/relationships/hyperlink" Target="https://creativecommons.org/licenses/by-sa/4.0" TargetMode="External"/><Relationship Id="rId3" Type="http://schemas.openxmlformats.org/officeDocument/2006/relationships/slideLayout" Target="../slideLayouts/slideLayout19.xml"/>
</Relationships>
</file>

<file path=ppt/slides/_rels/slide44.xml.rels><?xml version="1.0" encoding="UTF-8"?>
<Relationships xmlns="http://schemas.openxmlformats.org/package/2006/relationships"><Relationship Id="rId1" Type="http://schemas.openxmlformats.org/officeDocument/2006/relationships/hyperlink" Target="https://creativecommons.org/licenses/by-sa/4.0/" TargetMode="External"/><Relationship Id="rId2" Type="http://schemas.openxmlformats.org/officeDocument/2006/relationships/hyperlink" Target="https://creativecommons.org/licenses/by-nc-sa/2.0/" TargetMode="External"/><Relationship Id="rId3" Type="http://schemas.openxmlformats.org/officeDocument/2006/relationships/hyperlink" Target="https://creativecommons.org/licenses/by-sa/4.0/" TargetMode="External"/><Relationship Id="rId4" Type="http://schemas.openxmlformats.org/officeDocument/2006/relationships/image" Target="../media/image27.jpeg"/><Relationship Id="rId5" Type="http://schemas.openxmlformats.org/officeDocument/2006/relationships/image" Target="../media/image28.jpeg"/><Relationship Id="rId6" Type="http://schemas.openxmlformats.org/officeDocument/2006/relationships/image" Target="../media/image29.jpeg"/><Relationship Id="rId7" Type="http://schemas.openxmlformats.org/officeDocument/2006/relationships/slideLayout" Target="../slideLayouts/slideLayout19.xml"/>
</Relationships>
</file>

<file path=ppt/slides/_rels/slide4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9.xml"/>
</Relationships>
</file>

<file path=ppt/slides/_rels/slide4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9.xml"/>
</Relationships>
</file>

<file path=ppt/slides/_rels/slide4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9.xml"/>
</Relationships>
</file>

<file path=ppt/slides/_rels/slide48.xml.rels><?xml version="1.0" encoding="UTF-8"?>
<Relationships xmlns="http://schemas.openxmlformats.org/package/2006/relationships"><Relationship Id="rId1" Type="http://schemas.openxmlformats.org/officeDocument/2006/relationships/image" Target="../media/image30.png"/><Relationship Id="rId2" Type="http://schemas.openxmlformats.org/officeDocument/2006/relationships/slideLayout" Target="../slideLayouts/slideLayout19.xml"/>
</Relationships>
</file>

<file path=ppt/slides/_rels/slide4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9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19.xml"/>
</Relationships>
</file>

<file path=ppt/slides/_rels/slide5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9.xml"/>
</Relationships>
</file>

<file path=ppt/slides/_rels/slide5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13.xml"/>
</Relationships>
</file>

<file path=ppt/slides/_rels/slide5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9.xml"/>
</Relationships>
</file>

<file path=ppt/slides/_rels/slide5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9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19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slideLayout" Target="../slideLayouts/slideLayout19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13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9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8" name="CustomShape 1"/>
          <p:cNvSpPr/>
          <p:nvPr/>
        </p:nvSpPr>
        <p:spPr>
          <a:xfrm>
            <a:off x="527400" y="1412640"/>
            <a:ext cx="10341000" cy="1127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 algn="ctr">
              <a:lnSpc>
                <a:spcPct val="100000"/>
              </a:lnSpc>
            </a:pPr>
            <a:r>
              <a:rPr b="1" lang="en-GB" sz="3200" spc="-1" strike="noStrike">
                <a:solidFill>
                  <a:srgbClr val="008c4f"/>
                </a:solidFill>
                <a:latin typeface="DejaVu Sans"/>
                <a:ea typeface="DejaVu Sans"/>
              </a:rPr>
              <a:t>The Limits to Growth: Sustainability and the Circular Economy</a:t>
            </a: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29" name="CustomShape 2"/>
          <p:cNvSpPr/>
          <p:nvPr/>
        </p:nvSpPr>
        <p:spPr>
          <a:xfrm>
            <a:off x="527400" y="2852640"/>
            <a:ext cx="10341000" cy="2348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algn="ctr">
              <a:lnSpc>
                <a:spcPct val="100000"/>
              </a:lnSpc>
              <a:spcBef>
                <a:spcPts val="479"/>
              </a:spcBef>
              <a:tabLst>
                <a:tab algn="l" pos="0"/>
              </a:tabLst>
            </a:pPr>
            <a:r>
              <a:rPr b="1" lang="en-GB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Lecture 12: Summary and Outlook</a:t>
            </a: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  <a:p>
            <a:pPr algn="ctr">
              <a:lnSpc>
                <a:spcPct val="100000"/>
              </a:lnSpc>
              <a:spcBef>
                <a:spcPts val="479"/>
              </a:spcBef>
              <a:tabLst>
                <a:tab algn="l" pos="0"/>
              </a:tabLst>
            </a:pP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  <a:p>
            <a:pPr algn="ctr" defTabSz="914400">
              <a:lnSpc>
                <a:spcPct val="100000"/>
              </a:lnSpc>
              <a:spcBef>
                <a:spcPts val="320"/>
              </a:spcBef>
              <a:tabLst>
                <a:tab algn="l" pos="0"/>
              </a:tabLst>
            </a:pPr>
            <a:r>
              <a:rPr b="0" lang="en-US" sz="1600" spc="-1" strike="noStrike">
                <a:solidFill>
                  <a:srgbClr val="000000"/>
                </a:solidFill>
                <a:latin typeface="DejaVu Sans"/>
                <a:ea typeface="DejaVu Sans"/>
              </a:rPr>
              <a:t>Prof. Dr. Benjamin Leiding</a:t>
            </a:r>
            <a:endParaRPr b="0" lang="en-GB" sz="1600" spc="-1" strike="noStrike">
              <a:solidFill>
                <a:srgbClr val="000000"/>
              </a:solidFill>
              <a:latin typeface="Arial"/>
            </a:endParaRPr>
          </a:p>
          <a:p>
            <a:pPr algn="ctr" defTabSz="914400">
              <a:lnSpc>
                <a:spcPct val="100000"/>
              </a:lnSpc>
              <a:spcBef>
                <a:spcPts val="320"/>
              </a:spcBef>
              <a:tabLst>
                <a:tab algn="l" pos="0"/>
              </a:tabLst>
            </a:pPr>
            <a:r>
              <a:rPr b="0" lang="en-US" sz="1600" spc="-1" strike="noStrike">
                <a:solidFill>
                  <a:srgbClr val="000000"/>
                </a:solidFill>
                <a:latin typeface="DejaVu Sans"/>
                <a:ea typeface="DejaVu Sans"/>
              </a:rPr>
              <a:t>M.Sc. Anant Sujatanagarjuna</a:t>
            </a:r>
            <a:endParaRPr b="0" lang="en-GB" sz="1600" spc="-1" strike="noStrike">
              <a:solidFill>
                <a:srgbClr val="000000"/>
              </a:solidFill>
              <a:latin typeface="Arial"/>
            </a:endParaRPr>
          </a:p>
          <a:p>
            <a:pPr algn="ctr" defTabSz="914400">
              <a:lnSpc>
                <a:spcPct val="100000"/>
              </a:lnSpc>
              <a:spcBef>
                <a:spcPts val="320"/>
              </a:spcBef>
              <a:tabLst>
                <a:tab algn="l" pos="0"/>
              </a:tabLst>
            </a:pPr>
            <a:r>
              <a:rPr b="0" lang="en-US" sz="1600" spc="-1" strike="noStrike">
                <a:solidFill>
                  <a:srgbClr val="000000"/>
                </a:solidFill>
                <a:latin typeface="DejaVu Sans"/>
                <a:ea typeface="DejaVu Sans"/>
              </a:rPr>
              <a:t> </a:t>
            </a:r>
            <a:r>
              <a:rPr b="0" lang="en-US" sz="1600" spc="-1" strike="noStrike">
                <a:solidFill>
                  <a:srgbClr val="000000"/>
                </a:solidFill>
                <a:latin typeface="DejaVu Sans"/>
                <a:ea typeface="DejaVu Sans"/>
              </a:rPr>
              <a:t>M.Sc. Nelly Nicaise Nyeck Mbialeu</a:t>
            </a:r>
            <a:endParaRPr b="0" lang="en-GB" sz="16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2" name="CustomShape 59"/>
          <p:cNvSpPr/>
          <p:nvPr/>
        </p:nvSpPr>
        <p:spPr>
          <a:xfrm>
            <a:off x="335520" y="764640"/>
            <a:ext cx="10736280" cy="487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LTG Recap</a:t>
            </a: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53" name="CustomShape 60"/>
          <p:cNvSpPr/>
          <p:nvPr/>
        </p:nvSpPr>
        <p:spPr>
          <a:xfrm>
            <a:off x="335520" y="1268280"/>
            <a:ext cx="10736280" cy="5023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algn="ctr">
              <a:lnSpc>
                <a:spcPct val="100000"/>
              </a:lnSpc>
              <a:spcBef>
                <a:spcPts val="360"/>
              </a:spcBef>
            </a:pPr>
            <a:r>
              <a:rPr b="0" i="1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„</a:t>
            </a:r>
            <a:r>
              <a:rPr b="0" i="1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Development that meets the needs of the present without compromising the ability of future generations to meet their own needs.”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54" name="CustomShape 61"/>
          <p:cNvSpPr/>
          <p:nvPr/>
        </p:nvSpPr>
        <p:spPr>
          <a:xfrm>
            <a:off x="432720" y="1148040"/>
            <a:ext cx="10345320" cy="486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</a:pPr>
            <a:r>
              <a:rPr b="1" lang="en-US" sz="2200" spc="-1" strike="noStrike">
                <a:solidFill>
                  <a:srgbClr val="666666"/>
                </a:solidFill>
                <a:latin typeface="DejaVu Sans"/>
                <a:ea typeface="DejaVu Sans"/>
              </a:rPr>
              <a:t>Sustainability – Definition</a:t>
            </a:r>
            <a:endParaRPr b="0" lang="en-GB" sz="2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55" name="CustomShape 62"/>
          <p:cNvSpPr/>
          <p:nvPr/>
        </p:nvSpPr>
        <p:spPr>
          <a:xfrm>
            <a:off x="361080" y="3292200"/>
            <a:ext cx="10785240" cy="1361880"/>
          </a:xfrm>
          <a:prstGeom prst="roundRect">
            <a:avLst>
              <a:gd name="adj" fmla="val 16667"/>
            </a:avLst>
          </a:prstGeom>
          <a:noFill/>
          <a:ln>
            <a:solidFill>
              <a:srgbClr val="008c4f"/>
            </a:solidFill>
            <a:round/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sp>
        <p:nvSpPr>
          <p:cNvPr id="1756" name="CustomShape 63"/>
          <p:cNvSpPr/>
          <p:nvPr/>
        </p:nvSpPr>
        <p:spPr>
          <a:xfrm>
            <a:off x="263520" y="6492240"/>
            <a:ext cx="10791000" cy="227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</a:pPr>
            <a:r>
              <a:rPr b="0" lang="en-US" sz="900" spc="-1" strike="noStrike">
                <a:solidFill>
                  <a:srgbClr val="a6a6a6"/>
                </a:solidFill>
                <a:latin typeface="DejaVu Sans"/>
                <a:ea typeface="Roboto"/>
              </a:rPr>
              <a:t>Report of the World Commission on Environment and Development: Our Common Future </a:t>
            </a:r>
            <a:r>
              <a:rPr b="0" lang="de-DE" sz="900" spc="-1" strike="noStrike">
                <a:solidFill>
                  <a:srgbClr val="a6a6a6"/>
                </a:solidFill>
                <a:latin typeface="DejaVu Sans"/>
                <a:ea typeface="Roboto"/>
              </a:rPr>
              <a:t>(1987) – http://www.un-documents.net/our-common-future.pdf </a:t>
            </a:r>
            <a:endParaRPr b="0" lang="en-GB" sz="9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7" name="CustomShape 78"/>
          <p:cNvSpPr/>
          <p:nvPr/>
        </p:nvSpPr>
        <p:spPr>
          <a:xfrm>
            <a:off x="335520" y="764640"/>
            <a:ext cx="10736280" cy="487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LTG Recap</a:t>
            </a: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58" name="CustomShape 82"/>
          <p:cNvSpPr/>
          <p:nvPr/>
        </p:nvSpPr>
        <p:spPr>
          <a:xfrm>
            <a:off x="335520" y="1268280"/>
            <a:ext cx="10736280" cy="5023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marL="360" algn="ctr">
              <a:lnSpc>
                <a:spcPct val="100000"/>
              </a:lnSpc>
              <a:spcBef>
                <a:spcPts val="360"/>
              </a:spcBef>
            </a:pPr>
            <a:r>
              <a:rPr b="1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Sustainability</a:t>
            </a:r>
            <a:r>
              <a:rPr b="0" lang="de-DE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 → </a:t>
            </a:r>
            <a:r>
              <a:rPr b="1" lang="en-GB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Consume less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59" name="CustomShape 83"/>
          <p:cNvSpPr/>
          <p:nvPr/>
        </p:nvSpPr>
        <p:spPr>
          <a:xfrm>
            <a:off x="432720" y="1148040"/>
            <a:ext cx="10345320" cy="486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</a:pPr>
            <a:r>
              <a:rPr b="1" lang="en-US" sz="2200" spc="-1" strike="noStrike">
                <a:solidFill>
                  <a:srgbClr val="666666"/>
                </a:solidFill>
                <a:latin typeface="DejaVu Sans"/>
                <a:ea typeface="DejaVu Sans"/>
              </a:rPr>
              <a:t>Sustainability – Implication</a:t>
            </a:r>
            <a:endParaRPr b="0" lang="en-GB" sz="2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60" name="CustomShape 84"/>
          <p:cNvSpPr/>
          <p:nvPr/>
        </p:nvSpPr>
        <p:spPr>
          <a:xfrm>
            <a:off x="335520" y="3108960"/>
            <a:ext cx="10785240" cy="1361880"/>
          </a:xfrm>
          <a:prstGeom prst="roundRect">
            <a:avLst>
              <a:gd name="adj" fmla="val 16667"/>
            </a:avLst>
          </a:prstGeom>
          <a:noFill/>
          <a:ln>
            <a:solidFill>
              <a:srgbClr val="008c4f"/>
            </a:solidFill>
            <a:round/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1" name="CustomShape 23"/>
          <p:cNvSpPr/>
          <p:nvPr/>
        </p:nvSpPr>
        <p:spPr>
          <a:xfrm>
            <a:off x="335520" y="764640"/>
            <a:ext cx="10739520" cy="490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LTG Recap</a:t>
            </a: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62" name="CustomShape 24"/>
          <p:cNvSpPr/>
          <p:nvPr/>
        </p:nvSpPr>
        <p:spPr>
          <a:xfrm>
            <a:off x="432720" y="1148040"/>
            <a:ext cx="10348560" cy="489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sp>
        <p:nvSpPr>
          <p:cNvPr id="1763" name="CustomShape 25"/>
          <p:cNvSpPr/>
          <p:nvPr/>
        </p:nvSpPr>
        <p:spPr>
          <a:xfrm>
            <a:off x="432720" y="1148040"/>
            <a:ext cx="10348560" cy="489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sp>
        <p:nvSpPr>
          <p:cNvPr id="1764" name="CustomShape 26"/>
          <p:cNvSpPr/>
          <p:nvPr/>
        </p:nvSpPr>
        <p:spPr>
          <a:xfrm>
            <a:off x="263520" y="6492240"/>
            <a:ext cx="10611720" cy="245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</a:pPr>
            <a:r>
              <a:rPr b="0" lang="en-US" sz="900" spc="-1" strike="noStrike">
                <a:solidFill>
                  <a:srgbClr val="a6a6a6"/>
                </a:solidFill>
                <a:latin typeface="Roboto"/>
                <a:ea typeface="Roboto"/>
              </a:rPr>
              <a:t>Hannah Ritchie and Max Roser, adapted for svg and smartphone by Eric Fisk – https://commons.wikimedia.org/wiki/File:Greenhouse_gas_emission_scenarios_01.svg – </a:t>
            </a:r>
            <a:r>
              <a:rPr b="0" lang="en-US" sz="900" spc="-1" strike="noStrike" u="sng">
                <a:solidFill>
                  <a:srgbClr val="0000ff"/>
                </a:solidFill>
                <a:uFillTx/>
                <a:latin typeface="Roboto"/>
                <a:ea typeface="Roboto"/>
                <a:hlinkClick r:id="rId1"/>
              </a:rPr>
              <a:t>CC BY-SA 4.0</a:t>
            </a:r>
            <a:r>
              <a:rPr b="0" lang="en-US" sz="900" spc="-1" strike="noStrike">
                <a:solidFill>
                  <a:srgbClr val="a6a6a6"/>
                </a:solidFill>
                <a:latin typeface="Roboto"/>
                <a:ea typeface="Roboto"/>
              </a:rPr>
              <a:t>.</a:t>
            </a:r>
            <a:endParaRPr b="0" lang="en-GB" sz="9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765" name="" descr=""/>
          <p:cNvPicPr/>
          <p:nvPr/>
        </p:nvPicPr>
        <p:blipFill>
          <a:blip r:embed="rId2"/>
          <a:srcRect l="0" t="8759" r="0" b="0"/>
          <a:stretch/>
        </p:blipFill>
        <p:spPr>
          <a:xfrm>
            <a:off x="2710440" y="1643400"/>
            <a:ext cx="6244560" cy="4842720"/>
          </a:xfrm>
          <a:prstGeom prst="rect">
            <a:avLst/>
          </a:prstGeom>
          <a:ln w="0">
            <a:noFill/>
          </a:ln>
        </p:spPr>
      </p:pic>
      <p:sp>
        <p:nvSpPr>
          <p:cNvPr id="1766" name="CustomShape 27"/>
          <p:cNvSpPr/>
          <p:nvPr/>
        </p:nvSpPr>
        <p:spPr>
          <a:xfrm>
            <a:off x="432720" y="1148040"/>
            <a:ext cx="10348560" cy="489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</a:pPr>
            <a:r>
              <a:rPr b="1" lang="en-US" sz="2200" spc="-1" strike="noStrike">
                <a:solidFill>
                  <a:srgbClr val="666666"/>
                </a:solidFill>
                <a:latin typeface="DejaVu Sans"/>
                <a:ea typeface="DejaVu Sans"/>
              </a:rPr>
              <a:t>Climate Change – Global GHG Emission Pathways (2019)</a:t>
            </a:r>
            <a:endParaRPr b="0" lang="en-GB" sz="2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7" name="CustomShape 28"/>
          <p:cNvSpPr/>
          <p:nvPr/>
        </p:nvSpPr>
        <p:spPr>
          <a:xfrm>
            <a:off x="335520" y="764640"/>
            <a:ext cx="10739520" cy="490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sp>
        <p:nvSpPr>
          <p:cNvPr id="1768" name="CustomShape 30"/>
          <p:cNvSpPr/>
          <p:nvPr/>
        </p:nvSpPr>
        <p:spPr>
          <a:xfrm>
            <a:off x="335520" y="1268280"/>
            <a:ext cx="10739520" cy="5027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sp>
        <p:nvSpPr>
          <p:cNvPr id="1769" name="CustomShape 31"/>
          <p:cNvSpPr/>
          <p:nvPr/>
        </p:nvSpPr>
        <p:spPr>
          <a:xfrm>
            <a:off x="4206240" y="721800"/>
            <a:ext cx="1086120" cy="335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sp>
        <p:nvSpPr>
          <p:cNvPr id="1770" name="CustomShape 32"/>
          <p:cNvSpPr/>
          <p:nvPr/>
        </p:nvSpPr>
        <p:spPr>
          <a:xfrm>
            <a:off x="2377440" y="3056040"/>
            <a:ext cx="6666840" cy="1143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algn="ctr">
              <a:lnSpc>
                <a:spcPct val="100000"/>
              </a:lnSpc>
            </a:pPr>
            <a:r>
              <a:rPr b="0" i="1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“</a:t>
            </a:r>
            <a:r>
              <a:rPr b="0" i="1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If we can keep warming below </a:t>
            </a:r>
            <a:r>
              <a:rPr b="1" i="1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3°C</a:t>
            </a:r>
            <a:r>
              <a:rPr b="0" i="1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 we likely remain within our adaptive capacity as a civilization, but at </a:t>
            </a:r>
            <a:r>
              <a:rPr b="1" i="1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2.7°C</a:t>
            </a:r>
            <a:r>
              <a:rPr b="0" i="1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 warming we would experience </a:t>
            </a:r>
            <a:r>
              <a:rPr b="0" i="1" lang="en-US" sz="1800" spc="-1" strike="noStrike" u="sng">
                <a:solidFill>
                  <a:srgbClr val="000000"/>
                </a:solidFill>
                <a:uFillTx/>
                <a:latin typeface="DejaVu Sans"/>
                <a:ea typeface="DejaVu Sans"/>
              </a:rPr>
              <a:t>great hardship</a:t>
            </a:r>
            <a:r>
              <a:rPr b="0" i="1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.” - Prof. Michael Mann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71" name="CustomShape 33"/>
          <p:cNvSpPr/>
          <p:nvPr/>
        </p:nvSpPr>
        <p:spPr>
          <a:xfrm>
            <a:off x="335520" y="764640"/>
            <a:ext cx="10739520" cy="490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LTG Recap</a:t>
            </a: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72" name="CustomShape 34"/>
          <p:cNvSpPr/>
          <p:nvPr/>
        </p:nvSpPr>
        <p:spPr>
          <a:xfrm>
            <a:off x="432720" y="1148040"/>
            <a:ext cx="10348560" cy="489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</a:pPr>
            <a:r>
              <a:rPr b="1" lang="en-US" sz="2200" spc="-1" strike="noStrike">
                <a:solidFill>
                  <a:srgbClr val="666666"/>
                </a:solidFill>
                <a:latin typeface="DejaVu Sans"/>
                <a:ea typeface="DejaVu Sans"/>
              </a:rPr>
              <a:t>Climate Change – 1.5°C vs. 2/3/4°C</a:t>
            </a:r>
            <a:endParaRPr b="0" lang="en-GB" sz="2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3" name="CustomShape 35"/>
          <p:cNvSpPr/>
          <p:nvPr/>
        </p:nvSpPr>
        <p:spPr>
          <a:xfrm>
            <a:off x="335520" y="764640"/>
            <a:ext cx="10739520" cy="490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LTG Recap</a:t>
            </a: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74" name="CustomShape 36"/>
          <p:cNvSpPr/>
          <p:nvPr/>
        </p:nvSpPr>
        <p:spPr>
          <a:xfrm>
            <a:off x="263520" y="6411600"/>
            <a:ext cx="10871640" cy="245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</a:pPr>
            <a:r>
              <a:rPr b="0" lang="en-US" sz="900" spc="-1" strike="noStrike">
                <a:solidFill>
                  <a:srgbClr val="a6a6a6"/>
                </a:solidFill>
                <a:latin typeface="Roboto"/>
                <a:ea typeface="Roboto"/>
              </a:rPr>
              <a:t>"Nuclear waste" by aaadrian365 is licensed with CC BY-NC 2.0. To view a copy of this license, visit </a:t>
            </a:r>
            <a:r>
              <a:rPr b="0" lang="en-US" sz="900" spc="-1" strike="noStrike" u="sng">
                <a:solidFill>
                  <a:srgbClr val="0000ff"/>
                </a:solidFill>
                <a:uFillTx/>
                <a:latin typeface="Roboto"/>
                <a:ea typeface="Roboto"/>
                <a:hlinkClick r:id="rId1"/>
              </a:rPr>
              <a:t>https://creativecommons.org/licenses/by-nc/2.0/</a:t>
            </a:r>
            <a:endParaRPr b="0" lang="en-GB" sz="9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775" name="Grafik 3_ 2" descr=""/>
          <p:cNvPicPr/>
          <p:nvPr/>
        </p:nvPicPr>
        <p:blipFill>
          <a:blip r:embed="rId2"/>
          <a:stretch/>
        </p:blipFill>
        <p:spPr>
          <a:xfrm>
            <a:off x="516600" y="1917360"/>
            <a:ext cx="5838840" cy="3010320"/>
          </a:xfrm>
          <a:prstGeom prst="rect">
            <a:avLst/>
          </a:prstGeom>
          <a:ln w="0">
            <a:noFill/>
          </a:ln>
        </p:spPr>
      </p:pic>
      <p:pic>
        <p:nvPicPr>
          <p:cNvPr id="1776" name="" descr=""/>
          <p:cNvPicPr/>
          <p:nvPr/>
        </p:nvPicPr>
        <p:blipFill>
          <a:blip r:embed="rId3"/>
          <a:stretch/>
        </p:blipFill>
        <p:spPr>
          <a:xfrm>
            <a:off x="6701400" y="1674360"/>
            <a:ext cx="4511160" cy="3634200"/>
          </a:xfrm>
          <a:prstGeom prst="rect">
            <a:avLst/>
          </a:prstGeom>
          <a:ln w="0">
            <a:noFill/>
          </a:ln>
        </p:spPr>
      </p:pic>
      <p:sp>
        <p:nvSpPr>
          <p:cNvPr id="1777" name="CustomShape 37"/>
          <p:cNvSpPr/>
          <p:nvPr/>
        </p:nvSpPr>
        <p:spPr>
          <a:xfrm>
            <a:off x="432720" y="1148040"/>
            <a:ext cx="10347120" cy="487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</a:pPr>
            <a:r>
              <a:rPr b="1" lang="en-US" sz="2200" spc="-1" strike="noStrike">
                <a:solidFill>
                  <a:srgbClr val="666666"/>
                </a:solidFill>
                <a:latin typeface="DejaVu Sans"/>
                <a:ea typeface="DejaVu Sans"/>
              </a:rPr>
              <a:t>Environmental Pollution – Horrible Waste Management</a:t>
            </a:r>
            <a:endParaRPr b="0" lang="en-GB" sz="2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8" name="CustomShape 38"/>
          <p:cNvSpPr/>
          <p:nvPr/>
        </p:nvSpPr>
        <p:spPr>
          <a:xfrm>
            <a:off x="335520" y="764640"/>
            <a:ext cx="10736280" cy="487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pic>
        <p:nvPicPr>
          <p:cNvPr id="1779" name="" descr=""/>
          <p:cNvPicPr/>
          <p:nvPr/>
        </p:nvPicPr>
        <p:blipFill>
          <a:blip r:embed="rId1"/>
          <a:stretch/>
        </p:blipFill>
        <p:spPr>
          <a:xfrm>
            <a:off x="2363400" y="1629720"/>
            <a:ext cx="4391280" cy="4768560"/>
          </a:xfrm>
          <a:prstGeom prst="rect">
            <a:avLst/>
          </a:prstGeom>
          <a:ln w="0">
            <a:noFill/>
          </a:ln>
        </p:spPr>
      </p:pic>
      <p:sp>
        <p:nvSpPr>
          <p:cNvPr id="1780" name="CustomShape 39"/>
          <p:cNvSpPr/>
          <p:nvPr/>
        </p:nvSpPr>
        <p:spPr>
          <a:xfrm>
            <a:off x="263520" y="6411600"/>
            <a:ext cx="7770960" cy="227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</a:pPr>
            <a:r>
              <a:rPr b="0" lang="en-US" sz="900" spc="-1" strike="noStrike">
                <a:solidFill>
                  <a:srgbClr val="a6a6a6"/>
                </a:solidFill>
                <a:latin typeface="Roboto"/>
                <a:ea typeface="Roboto"/>
              </a:rPr>
              <a:t>XR Strategiepapier 2022 – Pusteblumen und Hype. Bilder: Sebastian Höhn, Joe Pohl, Sandra Doneck, Alessandro Brönnimann</a:t>
            </a:r>
            <a:endParaRPr b="0" lang="en-GB" sz="9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81" name="CustomShape 40"/>
          <p:cNvSpPr/>
          <p:nvPr/>
        </p:nvSpPr>
        <p:spPr>
          <a:xfrm>
            <a:off x="6858000" y="1554480"/>
            <a:ext cx="3737160" cy="2914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i="1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“</a:t>
            </a:r>
            <a:r>
              <a:rPr b="0" i="1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I am afraid of losing my child to a resource war because of a climate collapse”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82" name="CustomShape 41"/>
          <p:cNvSpPr/>
          <p:nvPr/>
        </p:nvSpPr>
        <p:spPr>
          <a:xfrm>
            <a:off x="7498080" y="4023360"/>
            <a:ext cx="3737160" cy="2914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i="1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→ “</a:t>
            </a:r>
            <a:r>
              <a:rPr b="0" i="1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Our </a:t>
            </a:r>
            <a:r>
              <a:rPr b="0" i="1" lang="en-US" sz="1800" spc="-1" strike="noStrike" u="sng">
                <a:solidFill>
                  <a:srgbClr val="000000"/>
                </a:solidFill>
                <a:uFillTx/>
                <a:latin typeface="DejaVu Sans"/>
                <a:ea typeface="DejaVu Sans"/>
              </a:rPr>
              <a:t>parents</a:t>
            </a:r>
            <a:r>
              <a:rPr b="0" i="1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 will die of old age, our </a:t>
            </a:r>
            <a:r>
              <a:rPr b="0" i="1" lang="en-US" sz="1800" spc="-1" strike="noStrike" u="sng">
                <a:solidFill>
                  <a:srgbClr val="000000"/>
                </a:solidFill>
                <a:uFillTx/>
                <a:latin typeface="DejaVu Sans"/>
                <a:ea typeface="DejaVu Sans"/>
              </a:rPr>
              <a:t>children</a:t>
            </a:r>
            <a:r>
              <a:rPr b="0" i="1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 will die of climate change”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83" name="CustomShape 42"/>
          <p:cNvSpPr/>
          <p:nvPr/>
        </p:nvSpPr>
        <p:spPr>
          <a:xfrm>
            <a:off x="335520" y="764640"/>
            <a:ext cx="10736280" cy="487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LTG Recap</a:t>
            </a: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84" name="CustomShape 43"/>
          <p:cNvSpPr/>
          <p:nvPr/>
        </p:nvSpPr>
        <p:spPr>
          <a:xfrm>
            <a:off x="432720" y="1148040"/>
            <a:ext cx="10345320" cy="486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</a:pPr>
            <a:r>
              <a:rPr b="1" lang="en-US" sz="2200" spc="-1" strike="noStrike">
                <a:solidFill>
                  <a:srgbClr val="666666"/>
                </a:solidFill>
                <a:latin typeface="DejaVu Sans"/>
                <a:ea typeface="DejaVu Sans"/>
              </a:rPr>
              <a:t>Dwindling (Non-)Renewable Resources</a:t>
            </a:r>
            <a:endParaRPr b="0" lang="en-GB" sz="2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5" name="CustomShape 44"/>
          <p:cNvSpPr/>
          <p:nvPr/>
        </p:nvSpPr>
        <p:spPr>
          <a:xfrm>
            <a:off x="335520" y="1268280"/>
            <a:ext cx="10739160" cy="5026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195120" indent="-18288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Font typeface="Wingdings" charset="2"/>
              <a:buAutoNum type="arabicParenR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 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Climate change / adaption to climate change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195120" indent="-18288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Font typeface="Wingdings" charset="2"/>
              <a:buAutoNum type="arabicParenR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 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Environmental pollution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195120" indent="-18288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Font typeface="Wingdings" charset="2"/>
              <a:buAutoNum type="arabicParenR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 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Dwindling non-renewable resources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86" name="CustomShape 45"/>
          <p:cNvSpPr/>
          <p:nvPr/>
        </p:nvSpPr>
        <p:spPr>
          <a:xfrm>
            <a:off x="4206240" y="721800"/>
            <a:ext cx="1085760" cy="334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sp>
        <p:nvSpPr>
          <p:cNvPr id="1787" name="CustomShape 46"/>
          <p:cNvSpPr/>
          <p:nvPr/>
        </p:nvSpPr>
        <p:spPr>
          <a:xfrm>
            <a:off x="335520" y="764640"/>
            <a:ext cx="10739160" cy="489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LTG Recap</a:t>
            </a: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88" name="CustomShape 47"/>
          <p:cNvSpPr/>
          <p:nvPr/>
        </p:nvSpPr>
        <p:spPr>
          <a:xfrm>
            <a:off x="432720" y="1148040"/>
            <a:ext cx="10348200" cy="488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</a:pPr>
            <a:r>
              <a:rPr b="1" lang="en-US" sz="2200" spc="-1" strike="noStrike">
                <a:solidFill>
                  <a:srgbClr val="666666"/>
                </a:solidFill>
                <a:latin typeface="DejaVu Sans"/>
                <a:ea typeface="DejaVu Sans"/>
              </a:rPr>
              <a:t>3 Key Challenges of the 21st Century</a:t>
            </a:r>
            <a:endParaRPr b="0" lang="en-GB" sz="2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9" name="CustomShape 48"/>
          <p:cNvSpPr/>
          <p:nvPr/>
        </p:nvSpPr>
        <p:spPr>
          <a:xfrm>
            <a:off x="335520" y="764640"/>
            <a:ext cx="10734120" cy="484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LTG Recap</a:t>
            </a: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90" name="CustomShape 49"/>
          <p:cNvSpPr/>
          <p:nvPr/>
        </p:nvSpPr>
        <p:spPr>
          <a:xfrm>
            <a:off x="432720" y="1148040"/>
            <a:ext cx="10339560" cy="480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</a:pPr>
            <a:r>
              <a:rPr b="1" lang="en-US" sz="2200" spc="-1" strike="noStrike">
                <a:solidFill>
                  <a:srgbClr val="666666"/>
                </a:solidFill>
                <a:latin typeface="DejaVu Sans"/>
                <a:ea typeface="DejaVu Sans"/>
              </a:rPr>
              <a:t>World3 Standard Run – Business-as-Usual (BAU)</a:t>
            </a:r>
            <a:endParaRPr b="0" lang="en-GB" sz="2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91" name="CustomShape 50"/>
          <p:cNvSpPr/>
          <p:nvPr/>
        </p:nvSpPr>
        <p:spPr>
          <a:xfrm>
            <a:off x="274320" y="6447960"/>
            <a:ext cx="11147760" cy="245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</a:pPr>
            <a:r>
              <a:rPr b="0" lang="en-US" sz="900" spc="-1" strike="noStrike">
                <a:solidFill>
                  <a:srgbClr val="a6a6a6"/>
                </a:solidFill>
                <a:latin typeface="Roboto"/>
                <a:ea typeface="Roboto"/>
              </a:rPr>
              <a:t>Image recreated from: Gaya Herrington (2020) – Update to limits to growth: Comparing the World3 model with empirical data – </a:t>
            </a:r>
            <a:r>
              <a:rPr b="0" lang="en-US" sz="900" spc="-1" strike="noStrike" u="sng">
                <a:solidFill>
                  <a:srgbClr val="0000ff"/>
                </a:solidFill>
                <a:uFillTx/>
                <a:latin typeface="Roboto"/>
                <a:ea typeface="Roboto"/>
                <a:hlinkClick r:id="rId1"/>
              </a:rPr>
              <a:t>Link</a:t>
            </a:r>
            <a:endParaRPr b="0" lang="en-GB" sz="9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792" name="" descr=""/>
          <p:cNvPicPr/>
          <p:nvPr/>
        </p:nvPicPr>
        <p:blipFill>
          <a:blip r:embed="rId2"/>
          <a:stretch/>
        </p:blipFill>
        <p:spPr>
          <a:xfrm>
            <a:off x="1719000" y="1755000"/>
            <a:ext cx="7253280" cy="414756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3" name="CustomShape 51"/>
          <p:cNvSpPr/>
          <p:nvPr/>
        </p:nvSpPr>
        <p:spPr>
          <a:xfrm>
            <a:off x="335520" y="764640"/>
            <a:ext cx="10734120" cy="484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LTG Recap</a:t>
            </a: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94" name="CustomShape 52"/>
          <p:cNvSpPr/>
          <p:nvPr/>
        </p:nvSpPr>
        <p:spPr>
          <a:xfrm>
            <a:off x="432720" y="1148040"/>
            <a:ext cx="10339560" cy="480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</a:pPr>
            <a:r>
              <a:rPr b="1" lang="en-US" sz="2200" spc="-1" strike="noStrike">
                <a:solidFill>
                  <a:srgbClr val="666666"/>
                </a:solidFill>
                <a:latin typeface="DejaVu Sans"/>
                <a:ea typeface="DejaVu Sans"/>
              </a:rPr>
              <a:t>World3 – Stabilized World (SW)</a:t>
            </a:r>
            <a:endParaRPr b="0" lang="en-GB" sz="2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95" name="CustomShape 53"/>
          <p:cNvSpPr/>
          <p:nvPr/>
        </p:nvSpPr>
        <p:spPr>
          <a:xfrm>
            <a:off x="274320" y="6447960"/>
            <a:ext cx="11147760" cy="245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</a:pPr>
            <a:r>
              <a:rPr b="0" lang="en-US" sz="900" spc="-1" strike="noStrike">
                <a:solidFill>
                  <a:srgbClr val="a6a6a6"/>
                </a:solidFill>
                <a:latin typeface="Roboto"/>
                <a:ea typeface="Roboto"/>
              </a:rPr>
              <a:t>Image recreated from: Gaya Herrington (2020) – Update to limits to growth: Comparing the World3 model with empirical data – </a:t>
            </a:r>
            <a:r>
              <a:rPr b="0" lang="en-US" sz="900" spc="-1" strike="noStrike" u="sng">
                <a:solidFill>
                  <a:srgbClr val="0000ff"/>
                </a:solidFill>
                <a:uFillTx/>
                <a:latin typeface="Roboto"/>
                <a:ea typeface="Roboto"/>
                <a:hlinkClick r:id="rId1"/>
              </a:rPr>
              <a:t>Link</a:t>
            </a:r>
            <a:endParaRPr b="0" lang="en-GB" sz="9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96" name="CustomShape 54"/>
          <p:cNvSpPr/>
          <p:nvPr/>
        </p:nvSpPr>
        <p:spPr>
          <a:xfrm>
            <a:off x="0" y="6055560"/>
            <a:ext cx="11425680" cy="616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algn="ctr"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→ 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Population stabilizes in the twenty-first century, as does human welfare on a high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797" name="" descr=""/>
          <p:cNvPicPr/>
          <p:nvPr/>
        </p:nvPicPr>
        <p:blipFill>
          <a:blip r:embed="rId2"/>
          <a:stretch/>
        </p:blipFill>
        <p:spPr>
          <a:xfrm>
            <a:off x="1600560" y="1813320"/>
            <a:ext cx="7238160" cy="417492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8" name="CustomShape 55"/>
          <p:cNvSpPr/>
          <p:nvPr/>
        </p:nvSpPr>
        <p:spPr>
          <a:xfrm>
            <a:off x="263520" y="6411600"/>
            <a:ext cx="6465600" cy="227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</a:pPr>
            <a:r>
              <a:rPr b="0" lang="de-DE" sz="900" spc="-1" strike="noStrike">
                <a:solidFill>
                  <a:srgbClr val="a6a6a6"/>
                </a:solidFill>
                <a:latin typeface="Roboto"/>
                <a:ea typeface="Roboto"/>
              </a:rPr>
              <a:t>Image adapted from: Walter R. Stahel (2019) – </a:t>
            </a:r>
            <a:r>
              <a:rPr b="0" lang="en-US" sz="900" spc="-1" strike="noStrike">
                <a:solidFill>
                  <a:srgbClr val="a6a6a6"/>
                </a:solidFill>
                <a:latin typeface="Roboto"/>
                <a:ea typeface="Roboto"/>
              </a:rPr>
              <a:t>The Circular Economy: A User’s Guide</a:t>
            </a:r>
            <a:r>
              <a:rPr b="0" lang="de-DE" sz="900" spc="-1" strike="noStrike">
                <a:solidFill>
                  <a:srgbClr val="a6a6a6"/>
                </a:solidFill>
                <a:latin typeface="Roboto"/>
                <a:ea typeface="Roboto"/>
              </a:rPr>
              <a:t>.</a:t>
            </a:r>
            <a:endParaRPr b="0" lang="en-GB" sz="9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99" name="CustomShape 56"/>
          <p:cNvSpPr/>
          <p:nvPr/>
        </p:nvSpPr>
        <p:spPr>
          <a:xfrm>
            <a:off x="7866360" y="1459440"/>
            <a:ext cx="3207240" cy="4665960"/>
          </a:xfrm>
          <a:prstGeom prst="rect">
            <a:avLst/>
          </a:prstGeom>
          <a:solidFill>
            <a:schemeClr val="bg1"/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pic>
        <p:nvPicPr>
          <p:cNvPr id="1800" name="" descr=""/>
          <p:cNvPicPr/>
          <p:nvPr/>
        </p:nvPicPr>
        <p:blipFill>
          <a:blip r:embed="rId1"/>
          <a:stretch/>
        </p:blipFill>
        <p:spPr>
          <a:xfrm>
            <a:off x="290880" y="2299320"/>
            <a:ext cx="11332800" cy="2717640"/>
          </a:xfrm>
          <a:prstGeom prst="rect">
            <a:avLst/>
          </a:prstGeom>
          <a:ln w="0">
            <a:noFill/>
          </a:ln>
        </p:spPr>
      </p:pic>
      <p:sp>
        <p:nvSpPr>
          <p:cNvPr id="1801" name="CustomShape 57"/>
          <p:cNvSpPr/>
          <p:nvPr/>
        </p:nvSpPr>
        <p:spPr>
          <a:xfrm>
            <a:off x="335520" y="764640"/>
            <a:ext cx="10733760" cy="484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LTG Recap</a:t>
            </a: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02" name="CustomShape 58"/>
          <p:cNvSpPr/>
          <p:nvPr/>
        </p:nvSpPr>
        <p:spPr>
          <a:xfrm>
            <a:off x="432720" y="1148040"/>
            <a:ext cx="10342800" cy="483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</a:pPr>
            <a:r>
              <a:rPr b="1" lang="en-US" sz="2200" spc="-1" strike="noStrike">
                <a:solidFill>
                  <a:srgbClr val="666666"/>
                </a:solidFill>
                <a:latin typeface="DejaVu Sans"/>
                <a:ea typeface="DejaVu Sans"/>
              </a:rPr>
              <a:t>Linear (Industrial) Economy</a:t>
            </a:r>
            <a:endParaRPr b="0" lang="en-GB" sz="2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0" name="CustomShape 1"/>
          <p:cNvSpPr/>
          <p:nvPr/>
        </p:nvSpPr>
        <p:spPr>
          <a:xfrm>
            <a:off x="335520" y="764640"/>
            <a:ext cx="10725120" cy="475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1" lang="en-GB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License</a:t>
            </a: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31" name="CustomShape 2"/>
          <p:cNvSpPr/>
          <p:nvPr/>
        </p:nvSpPr>
        <p:spPr>
          <a:xfrm>
            <a:off x="335520" y="1268280"/>
            <a:ext cx="10725120" cy="5012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195120" indent="-176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Wingdings" charset="2"/>
              <a:buChar char=""/>
            </a:pPr>
            <a:r>
              <a:rPr b="0" lang="en-GB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This work is licensed under a </a:t>
            </a:r>
            <a:r>
              <a:rPr b="1" lang="en-GB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Creative Commons Attribution-ShareAlike 4.0 International License</a:t>
            </a:r>
            <a:r>
              <a:rPr b="0" lang="en-GB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. To view a copy of this license, please refer to </a:t>
            </a:r>
            <a:r>
              <a:rPr b="0" lang="en-GB" sz="1800" spc="-1" strike="noStrike" u="sng">
                <a:solidFill>
                  <a:srgbClr val="0000ff"/>
                </a:solidFill>
                <a:uFillTx/>
                <a:latin typeface="DejaVu Sans"/>
                <a:ea typeface="DejaVu Sans"/>
                <a:hlinkClick r:id="rId1"/>
              </a:rPr>
              <a:t>https://creativecommons.org/licenses/by-sa/4.0/</a:t>
            </a:r>
            <a:r>
              <a:rPr b="0" lang="en-GB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 .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spcBef>
                <a:spcPts val="360"/>
              </a:spcBef>
            </a:pP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195120" indent="-176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Wingdings" charset="2"/>
              <a:buChar char=""/>
            </a:pPr>
            <a:r>
              <a:rPr b="0" lang="en-GB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Updated versions of these slides will be available in our </a:t>
            </a:r>
            <a:r>
              <a:rPr b="0" lang="en-GB" sz="1800" spc="-1" strike="noStrike" u="sng">
                <a:solidFill>
                  <a:srgbClr val="0000ff"/>
                </a:solidFill>
                <a:uFillTx/>
                <a:latin typeface="DejaVu Sans"/>
                <a:ea typeface="DejaVu Sans"/>
                <a:hlinkClick r:id="rId2"/>
              </a:rPr>
              <a:t>Github repository</a:t>
            </a:r>
            <a:r>
              <a:rPr b="0" lang="en-GB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.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spcBef>
                <a:spcPts val="360"/>
              </a:spcBef>
            </a:pP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3" name="CustomShape 65"/>
          <p:cNvSpPr/>
          <p:nvPr/>
        </p:nvSpPr>
        <p:spPr>
          <a:xfrm>
            <a:off x="263520" y="6411600"/>
            <a:ext cx="10425240" cy="382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</a:pPr>
            <a:r>
              <a:rPr b="0" lang="de-DE" sz="900" spc="-1" strike="noStrike">
                <a:solidFill>
                  <a:srgbClr val="a6a6a6"/>
                </a:solidFill>
                <a:latin typeface="Roboto"/>
                <a:ea typeface="Roboto"/>
              </a:rPr>
              <a:t>Center for Digital Technologies (DIGIT) (2022) –  https://www.digit-research.de/fileadmin/DIGIT/Presse_und_News/Downloads/Grafikpaket_Reallabor_DCE_Kreislaufmodell_V2_ccby.zip – </a:t>
            </a:r>
            <a:r>
              <a:rPr b="0" lang="de-DE" sz="900" spc="-1" strike="noStrike" u="sng">
                <a:solidFill>
                  <a:srgbClr val="0000ff"/>
                </a:solidFill>
                <a:uFillTx/>
                <a:latin typeface="Roboto"/>
                <a:ea typeface="Roboto"/>
                <a:hlinkClick r:id="rId1"/>
              </a:rPr>
              <a:t>CC BY 4.0.</a:t>
            </a:r>
            <a:endParaRPr b="0" lang="en-GB" sz="9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804" name="" descr=""/>
          <p:cNvPicPr/>
          <p:nvPr/>
        </p:nvPicPr>
        <p:blipFill>
          <a:blip r:embed="rId2"/>
          <a:stretch/>
        </p:blipFill>
        <p:spPr>
          <a:xfrm>
            <a:off x="2772000" y="670680"/>
            <a:ext cx="6608160" cy="6617160"/>
          </a:xfrm>
          <a:prstGeom prst="rect">
            <a:avLst/>
          </a:prstGeom>
          <a:ln w="0">
            <a:noFill/>
          </a:ln>
        </p:spPr>
      </p:pic>
      <p:sp>
        <p:nvSpPr>
          <p:cNvPr id="1805" name="CustomShape 66"/>
          <p:cNvSpPr/>
          <p:nvPr/>
        </p:nvSpPr>
        <p:spPr>
          <a:xfrm>
            <a:off x="335520" y="764640"/>
            <a:ext cx="10737000" cy="487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LTG Recap</a:t>
            </a: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06" name="CustomShape 67"/>
          <p:cNvSpPr/>
          <p:nvPr/>
        </p:nvSpPr>
        <p:spPr>
          <a:xfrm>
            <a:off x="432720" y="1148040"/>
            <a:ext cx="10344600" cy="485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</a:pPr>
            <a:r>
              <a:rPr b="1" lang="en-US" sz="2200" spc="-1" strike="noStrike">
                <a:solidFill>
                  <a:srgbClr val="666666"/>
                </a:solidFill>
                <a:latin typeface="DejaVu Sans"/>
                <a:ea typeface="DejaVu Sans"/>
              </a:rPr>
              <a:t>Circular Economy</a:t>
            </a:r>
            <a:endParaRPr b="0" lang="en-GB" sz="2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07" name="" descr=""/>
          <p:cNvPicPr/>
          <p:nvPr/>
        </p:nvPicPr>
        <p:blipFill>
          <a:blip r:embed="rId1"/>
          <a:stretch/>
        </p:blipFill>
        <p:spPr>
          <a:xfrm>
            <a:off x="2711520" y="1097280"/>
            <a:ext cx="6887160" cy="5153400"/>
          </a:xfrm>
          <a:prstGeom prst="rect">
            <a:avLst/>
          </a:prstGeom>
          <a:ln w="0">
            <a:noFill/>
          </a:ln>
        </p:spPr>
      </p:pic>
      <p:sp>
        <p:nvSpPr>
          <p:cNvPr id="1808" name="CustomShape 79"/>
          <p:cNvSpPr/>
          <p:nvPr/>
        </p:nvSpPr>
        <p:spPr>
          <a:xfrm>
            <a:off x="263520" y="6411600"/>
            <a:ext cx="6462720" cy="227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</a:pPr>
            <a:r>
              <a:rPr b="0" lang="de-DE" sz="900" spc="-1" strike="noStrike">
                <a:solidFill>
                  <a:srgbClr val="a6a6a6"/>
                </a:solidFill>
                <a:latin typeface="Roboto"/>
                <a:ea typeface="Roboto"/>
              </a:rPr>
              <a:t>Image adapted from Walter R. Stahel (2019) – </a:t>
            </a:r>
            <a:r>
              <a:rPr b="0" lang="en-US" sz="900" spc="-1" strike="noStrike">
                <a:solidFill>
                  <a:srgbClr val="a6a6a6"/>
                </a:solidFill>
                <a:latin typeface="Roboto"/>
                <a:ea typeface="Roboto"/>
              </a:rPr>
              <a:t>The Circular Economy: A User’s Guide</a:t>
            </a:r>
            <a:r>
              <a:rPr b="0" lang="de-DE" sz="900" spc="-1" strike="noStrike">
                <a:solidFill>
                  <a:srgbClr val="a6a6a6"/>
                </a:solidFill>
                <a:latin typeface="Roboto"/>
                <a:ea typeface="Roboto"/>
              </a:rPr>
              <a:t>.</a:t>
            </a:r>
            <a:endParaRPr b="0" lang="en-GB" sz="9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09" name="CustomShape 80"/>
          <p:cNvSpPr/>
          <p:nvPr/>
        </p:nvSpPr>
        <p:spPr>
          <a:xfrm>
            <a:off x="335520" y="764640"/>
            <a:ext cx="10730520" cy="48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LTG Recap</a:t>
            </a: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10" name="CustomShape 81"/>
          <p:cNvSpPr/>
          <p:nvPr/>
        </p:nvSpPr>
        <p:spPr>
          <a:xfrm>
            <a:off x="432720" y="1148040"/>
            <a:ext cx="10335960" cy="476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</a:pPr>
            <a:r>
              <a:rPr b="1" lang="en-US" sz="2200" spc="-1" strike="noStrike">
                <a:solidFill>
                  <a:srgbClr val="666666"/>
                </a:solidFill>
                <a:latin typeface="DejaVu Sans"/>
                <a:ea typeface="DejaVu Sans"/>
              </a:rPr>
              <a:t>Performance Economy – Definition</a:t>
            </a:r>
            <a:endParaRPr b="0" lang="en-GB" sz="2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1" name="CustomShape 85"/>
          <p:cNvSpPr/>
          <p:nvPr/>
        </p:nvSpPr>
        <p:spPr>
          <a:xfrm>
            <a:off x="335520" y="764640"/>
            <a:ext cx="10729800" cy="480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LTG Recap</a:t>
            </a: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12" name="CustomShape 86"/>
          <p:cNvSpPr/>
          <p:nvPr/>
        </p:nvSpPr>
        <p:spPr>
          <a:xfrm>
            <a:off x="432720" y="1148040"/>
            <a:ext cx="10335240" cy="475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</a:pPr>
            <a:r>
              <a:rPr b="1" lang="en-US" sz="2200" spc="-1" strike="noStrike">
                <a:solidFill>
                  <a:srgbClr val="666666"/>
                </a:solidFill>
                <a:latin typeface="DejaVu Sans"/>
                <a:ea typeface="DejaVu Sans"/>
              </a:rPr>
              <a:t>Circular Society – CE Criticism</a:t>
            </a:r>
            <a:endParaRPr b="0" lang="en-GB" sz="2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13" name="CustomShape 87"/>
          <p:cNvSpPr/>
          <p:nvPr/>
        </p:nvSpPr>
        <p:spPr>
          <a:xfrm>
            <a:off x="263520" y="6411600"/>
            <a:ext cx="9788040" cy="245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</a:pPr>
            <a:r>
              <a:rPr b="0" lang="en-US" sz="900" spc="-1" strike="noStrike">
                <a:solidFill>
                  <a:srgbClr val="a6a6a6"/>
                </a:solidFill>
                <a:latin typeface="Roboto"/>
                <a:ea typeface="Roboto"/>
              </a:rPr>
              <a:t>Image adapted from: M. Jaeger-Erben, F. Hofmann (2019) – Kreislaufwirtschaft - Ein Ausweg aus der sozial-ökologischen Krise? – </a:t>
            </a:r>
            <a:r>
              <a:rPr b="0" lang="en-US" sz="900" spc="-1" strike="noStrike" u="sng">
                <a:solidFill>
                  <a:srgbClr val="0000ff"/>
                </a:solidFill>
                <a:uFillTx/>
                <a:latin typeface="Roboto"/>
                <a:ea typeface="Roboto"/>
                <a:hlinkClick r:id="rId1"/>
              </a:rPr>
              <a:t>Link</a:t>
            </a:r>
            <a:r>
              <a:rPr b="0" lang="en-US" sz="900" spc="-1" strike="noStrike">
                <a:solidFill>
                  <a:srgbClr val="a6a6a6"/>
                </a:solidFill>
                <a:latin typeface="Roboto"/>
                <a:ea typeface="Roboto"/>
              </a:rPr>
              <a:t>.</a:t>
            </a:r>
            <a:endParaRPr b="0" lang="en-GB" sz="9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814" name="" descr=""/>
          <p:cNvPicPr/>
          <p:nvPr/>
        </p:nvPicPr>
        <p:blipFill>
          <a:blip r:embed="rId2"/>
          <a:stretch/>
        </p:blipFill>
        <p:spPr>
          <a:xfrm>
            <a:off x="731520" y="1554480"/>
            <a:ext cx="8443080" cy="491364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5" name="CustomShape 88"/>
          <p:cNvSpPr/>
          <p:nvPr/>
        </p:nvSpPr>
        <p:spPr>
          <a:xfrm>
            <a:off x="335520" y="764640"/>
            <a:ext cx="10729800" cy="480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LTG Recap</a:t>
            </a: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16" name="CustomShape 89"/>
          <p:cNvSpPr/>
          <p:nvPr/>
        </p:nvSpPr>
        <p:spPr>
          <a:xfrm>
            <a:off x="335520" y="1268280"/>
            <a:ext cx="10729800" cy="5017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216000" indent="-2120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Wingdings" charset="2"/>
              <a:buChar char="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Replace the LE with circularly oriented forms of consumption and production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216000" indent="-2120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Wingdings" charset="2"/>
              <a:buChar char="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CE focus mostly on earned value management (“Wertschöpfungsmanagement”), product-service systems, product/business model innovations within existing power asymmetries 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216000" indent="-2120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Wingdings" charset="2"/>
              <a:buChar char="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Decouple economic growth and consumption of natural resources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spcBef>
                <a:spcPts val="360"/>
              </a:spcBef>
            </a:pP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algn="ctr">
              <a:lnSpc>
                <a:spcPct val="100000"/>
              </a:lnSpc>
              <a:spcBef>
                <a:spcPts val="360"/>
              </a:spcBef>
            </a:pPr>
            <a:r>
              <a:rPr b="1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→ </a:t>
            </a:r>
            <a:r>
              <a:rPr b="1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But why do we need never ending economic growth and why is it good to consume as many goods and services as possible?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spcBef>
                <a:spcPts val="360"/>
              </a:spcBef>
            </a:pP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spcBef>
                <a:spcPts val="360"/>
              </a:spcBef>
            </a:pPr>
            <a:r>
              <a:rPr b="0" lang="en-US" sz="1800" spc="-1" strike="noStrike">
                <a:solidFill>
                  <a:srgbClr val="ffffff"/>
                </a:solidFill>
                <a:latin typeface="DejaVu Sans"/>
                <a:ea typeface="DejaVu Sans"/>
              </a:rPr>
              <a:t>Alternatives: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spcBef>
                <a:spcPts val="360"/>
              </a:spcBef>
            </a:pPr>
            <a:r>
              <a:rPr b="0" lang="en-US" sz="1800" spc="-1" strike="noStrike">
                <a:solidFill>
                  <a:srgbClr val="ffffff"/>
                </a:solidFill>
                <a:latin typeface="DejaVu Sans"/>
                <a:ea typeface="DejaVu Sans"/>
              </a:rPr>
              <a:t>Sufficiency strategies and lifestyle changes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spcBef>
                <a:spcPts val="360"/>
              </a:spcBef>
            </a:pPr>
            <a:r>
              <a:rPr b="0" lang="en-US" sz="1800" spc="-1" strike="noStrike">
                <a:solidFill>
                  <a:srgbClr val="ffffff"/>
                </a:solidFill>
                <a:latin typeface="DejaVu Sans"/>
                <a:ea typeface="DejaVu Sans"/>
              </a:rPr>
              <a:t>Question the prevailing entrepreneurial orientation towards the shareholder concept 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spcBef>
                <a:spcPts val="360"/>
              </a:spcBef>
            </a:pPr>
            <a:r>
              <a:rPr b="0" lang="en-US" sz="1800" spc="-1" strike="noStrike">
                <a:solidFill>
                  <a:srgbClr val="ffffff"/>
                </a:solidFill>
                <a:latin typeface="DejaVu Sans"/>
                <a:ea typeface="DejaVu Sans"/>
              </a:rPr>
              <a:t>Deconstruction of existing power and hegemonic relations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17" name="CustomShape 90"/>
          <p:cNvSpPr/>
          <p:nvPr/>
        </p:nvSpPr>
        <p:spPr>
          <a:xfrm>
            <a:off x="432720" y="1148040"/>
            <a:ext cx="10335240" cy="475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</a:pPr>
            <a:r>
              <a:rPr b="1" lang="en-US" sz="2200" spc="-1" strike="noStrike">
                <a:solidFill>
                  <a:srgbClr val="666666"/>
                </a:solidFill>
                <a:latin typeface="DejaVu Sans"/>
                <a:ea typeface="DejaVu Sans"/>
              </a:rPr>
              <a:t>Circular Society – CE Criticism</a:t>
            </a:r>
            <a:endParaRPr b="0" lang="en-GB" sz="2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18" name="CustomShape 91"/>
          <p:cNvSpPr/>
          <p:nvPr/>
        </p:nvSpPr>
        <p:spPr>
          <a:xfrm>
            <a:off x="263520" y="6411600"/>
            <a:ext cx="9788040" cy="382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</a:pPr>
            <a:r>
              <a:rPr b="0" lang="en-US" sz="900" spc="-1" strike="noStrike">
                <a:solidFill>
                  <a:srgbClr val="a6a6a6"/>
                </a:solidFill>
                <a:latin typeface="Roboto"/>
                <a:ea typeface="Roboto"/>
              </a:rPr>
              <a:t>Partially based on: F. Hofmann, J. Zwiers (2018) – Circular Society – Eine pluralistische und emanzipatorische Alternative zur Circular Economy? – </a:t>
            </a:r>
            <a:r>
              <a:rPr b="0" lang="en-US" sz="900" spc="-1" strike="noStrike" u="sng">
                <a:solidFill>
                  <a:srgbClr val="0000ff"/>
                </a:solidFill>
                <a:uFillTx/>
                <a:latin typeface="Roboto"/>
                <a:ea typeface="Roboto"/>
                <a:hlinkClick r:id="rId1"/>
              </a:rPr>
              <a:t>Link</a:t>
            </a:r>
            <a:r>
              <a:rPr b="0" lang="en-US" sz="900" spc="-1" strike="noStrike">
                <a:solidFill>
                  <a:srgbClr val="a6a6a6"/>
                </a:solidFill>
                <a:latin typeface="Roboto"/>
                <a:ea typeface="Roboto"/>
              </a:rPr>
              <a:t>.</a:t>
            </a:r>
            <a:endParaRPr b="0" lang="en-GB" sz="9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900" spc="-1" strike="noStrike">
                <a:solidFill>
                  <a:srgbClr val="a6a6a6"/>
                </a:solidFill>
                <a:latin typeface="Roboto"/>
                <a:ea typeface="Roboto"/>
              </a:rPr>
              <a:t>.</a:t>
            </a:r>
            <a:endParaRPr b="0" lang="en-GB" sz="9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9" name="CustomShape 92"/>
          <p:cNvSpPr/>
          <p:nvPr/>
        </p:nvSpPr>
        <p:spPr>
          <a:xfrm>
            <a:off x="335520" y="764640"/>
            <a:ext cx="10729800" cy="480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LTG Recap</a:t>
            </a: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20" name="CustomShape 93"/>
          <p:cNvSpPr/>
          <p:nvPr/>
        </p:nvSpPr>
        <p:spPr>
          <a:xfrm>
            <a:off x="335520" y="1268280"/>
            <a:ext cx="10729800" cy="5017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216000" indent="-2120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Wingdings" charset="2"/>
              <a:buChar char="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Replace the LE with circularly oriented forms of consumption and production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216000" indent="-2120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Wingdings" charset="2"/>
              <a:buChar char="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CE focus mostly on earned value management (“Wertschöpfungsmanagement”), product-service systems, product/business model innovations within existing power asymmetries 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216000" indent="-2120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Wingdings" charset="2"/>
              <a:buChar char="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Decouple economic growth and consumption of natural resources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spcBef>
                <a:spcPts val="360"/>
              </a:spcBef>
            </a:pP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algn="ctr">
              <a:lnSpc>
                <a:spcPct val="100000"/>
              </a:lnSpc>
              <a:spcBef>
                <a:spcPts val="360"/>
              </a:spcBef>
            </a:pPr>
            <a:r>
              <a:rPr b="1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→ </a:t>
            </a:r>
            <a:r>
              <a:rPr b="1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But why do we need never ending economic growth and why is it good to consume as many goods and services as possible?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spcBef>
                <a:spcPts val="360"/>
              </a:spcBef>
            </a:pP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216000" indent="-2120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Wingdings" charset="2"/>
              <a:buChar char="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Alternatives: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432000" indent="-2120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Sufficiency strategies and lifestyle changes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432000" indent="-2120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Question the prevailing entrepreneurial orientation towards the shareholder concept 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432000" indent="-2120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Deconstruction of existing power and hegemonic relations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21" name="CustomShape 94"/>
          <p:cNvSpPr/>
          <p:nvPr/>
        </p:nvSpPr>
        <p:spPr>
          <a:xfrm>
            <a:off x="432720" y="1148040"/>
            <a:ext cx="10335240" cy="475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</a:pPr>
            <a:r>
              <a:rPr b="1" lang="en-US" sz="2200" spc="-1" strike="noStrike">
                <a:solidFill>
                  <a:srgbClr val="666666"/>
                </a:solidFill>
                <a:latin typeface="DejaVu Sans"/>
                <a:ea typeface="DejaVu Sans"/>
              </a:rPr>
              <a:t>Circular Society – CE Criticism</a:t>
            </a:r>
            <a:endParaRPr b="0" lang="en-GB" sz="2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22" name="CustomShape 95"/>
          <p:cNvSpPr/>
          <p:nvPr/>
        </p:nvSpPr>
        <p:spPr>
          <a:xfrm>
            <a:off x="263520" y="6411600"/>
            <a:ext cx="9788040" cy="382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</a:pPr>
            <a:r>
              <a:rPr b="0" lang="en-US" sz="900" spc="-1" strike="noStrike">
                <a:solidFill>
                  <a:srgbClr val="a6a6a6"/>
                </a:solidFill>
                <a:latin typeface="Roboto"/>
                <a:ea typeface="Roboto"/>
              </a:rPr>
              <a:t>Partially based on: F. Hofmann, J. Zwiers (2018) – Circular Society – Eine pluralistische und emanzipatorische Alternative zur Circular Economy? – </a:t>
            </a:r>
            <a:r>
              <a:rPr b="0" lang="en-US" sz="900" spc="-1" strike="noStrike" u="sng">
                <a:solidFill>
                  <a:srgbClr val="0000ff"/>
                </a:solidFill>
                <a:uFillTx/>
                <a:latin typeface="Roboto"/>
                <a:ea typeface="Roboto"/>
                <a:hlinkClick r:id="rId1"/>
              </a:rPr>
              <a:t>Link</a:t>
            </a:r>
            <a:r>
              <a:rPr b="0" lang="en-US" sz="900" spc="-1" strike="noStrike">
                <a:solidFill>
                  <a:srgbClr val="a6a6a6"/>
                </a:solidFill>
                <a:latin typeface="Roboto"/>
                <a:ea typeface="Roboto"/>
              </a:rPr>
              <a:t>.</a:t>
            </a:r>
            <a:endParaRPr b="0" lang="en-GB" sz="9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900" spc="-1" strike="noStrike">
                <a:solidFill>
                  <a:srgbClr val="a6a6a6"/>
                </a:solidFill>
                <a:latin typeface="Roboto"/>
                <a:ea typeface="Roboto"/>
              </a:rPr>
              <a:t>.</a:t>
            </a:r>
            <a:endParaRPr b="0" lang="en-GB" sz="9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3" name="CustomShape 96"/>
          <p:cNvSpPr/>
          <p:nvPr/>
        </p:nvSpPr>
        <p:spPr>
          <a:xfrm>
            <a:off x="335520" y="764640"/>
            <a:ext cx="10731600" cy="482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LTG Recap</a:t>
            </a: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24" name="CustomShape 97"/>
          <p:cNvSpPr/>
          <p:nvPr/>
        </p:nvSpPr>
        <p:spPr>
          <a:xfrm>
            <a:off x="432720" y="1148040"/>
            <a:ext cx="10340640" cy="48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</a:pPr>
            <a:r>
              <a:rPr b="1" lang="en-US" sz="2200" spc="-1" strike="noStrike">
                <a:solidFill>
                  <a:srgbClr val="666666"/>
                </a:solidFill>
                <a:latin typeface="DejaVu Sans"/>
                <a:ea typeface="DejaVu Sans"/>
              </a:rPr>
              <a:t>CS and CE Perspectives</a:t>
            </a:r>
            <a:endParaRPr b="0" lang="en-GB" sz="2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25" name="CustomShape 98"/>
          <p:cNvSpPr/>
          <p:nvPr/>
        </p:nvSpPr>
        <p:spPr>
          <a:xfrm>
            <a:off x="263520" y="6492240"/>
            <a:ext cx="10786320" cy="227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</a:pPr>
            <a:r>
              <a:rPr b="0" lang="en-US" sz="900" spc="-1" strike="noStrike">
                <a:solidFill>
                  <a:srgbClr val="a6a6a6"/>
                </a:solidFill>
                <a:latin typeface="DejaVu Sans"/>
                <a:ea typeface="Roboto"/>
              </a:rPr>
              <a:t>Image recreated from: M. C. Friant, R. Salomone, W. J. V. Vermeulen (2020) – A Typology of Circular Economy Discourses: Navigating the Diverse Visions of a Contested Paradigm  – </a:t>
            </a:r>
            <a:r>
              <a:rPr b="0" lang="en-US" sz="900" spc="-1" strike="noStrike" u="sng">
                <a:solidFill>
                  <a:srgbClr val="0000ff"/>
                </a:solidFill>
                <a:uFillTx/>
                <a:latin typeface="DejaVu Sans"/>
                <a:ea typeface="Roboto"/>
                <a:hlinkClick r:id="rId1"/>
              </a:rPr>
              <a:t>Link</a:t>
            </a:r>
            <a:endParaRPr b="0" lang="en-GB" sz="9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826" name="" descr=""/>
          <p:cNvPicPr/>
          <p:nvPr/>
        </p:nvPicPr>
        <p:blipFill>
          <a:blip r:embed="rId2"/>
          <a:stretch/>
        </p:blipFill>
        <p:spPr>
          <a:xfrm>
            <a:off x="561240" y="1361160"/>
            <a:ext cx="9900000" cy="504576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7" name="CustomShape 242"/>
          <p:cNvSpPr/>
          <p:nvPr/>
        </p:nvSpPr>
        <p:spPr>
          <a:xfrm>
            <a:off x="335520" y="764640"/>
            <a:ext cx="10726560" cy="477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LTG Recap</a:t>
            </a: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28" name="CustomShape 6"/>
          <p:cNvSpPr/>
          <p:nvPr/>
        </p:nvSpPr>
        <p:spPr>
          <a:xfrm>
            <a:off x="335520" y="1268280"/>
            <a:ext cx="10726560" cy="5014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sp>
        <p:nvSpPr>
          <p:cNvPr id="1829" name="CustomShape 7"/>
          <p:cNvSpPr/>
          <p:nvPr/>
        </p:nvSpPr>
        <p:spPr>
          <a:xfrm>
            <a:off x="432720" y="1148040"/>
            <a:ext cx="10332000" cy="472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</a:pPr>
            <a:r>
              <a:rPr b="1" lang="en-GB" sz="2200" spc="-1" strike="noStrike">
                <a:solidFill>
                  <a:srgbClr val="666666"/>
                </a:solidFill>
                <a:latin typeface="DejaVu Sans"/>
                <a:ea typeface="DejaVu Sans"/>
              </a:rPr>
              <a:t>Eco-Sufficiency – Definition(s)</a:t>
            </a:r>
            <a:endParaRPr b="0" lang="en-GB" sz="2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30" name="CustomShape 8"/>
          <p:cNvSpPr/>
          <p:nvPr/>
        </p:nvSpPr>
        <p:spPr>
          <a:xfrm>
            <a:off x="264600" y="6300000"/>
            <a:ext cx="11071800" cy="364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</a:pPr>
            <a:r>
              <a:rPr b="0" lang="de-DE" sz="900" spc="-1" strike="noStrike">
                <a:solidFill>
                  <a:srgbClr val="a6a6a6"/>
                </a:solidFill>
                <a:latin typeface="Roboto"/>
                <a:ea typeface="Roboto"/>
              </a:rPr>
              <a:t>Thomas Princen (2005) – The Logic of Sufficiency</a:t>
            </a:r>
            <a:endParaRPr b="0" lang="en-GB" sz="9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de-DE" sz="900" spc="-1" strike="noStrike">
                <a:solidFill>
                  <a:srgbClr val="a6a6a6"/>
                </a:solidFill>
                <a:latin typeface="Roboto"/>
                <a:ea typeface="Roboto"/>
              </a:rPr>
              <a:t>IPCC AR6 Synthesis Report: Climate Change 2023 – https://www.ipcc.ch/report/sixth-assessment-report-cycle/</a:t>
            </a:r>
            <a:endParaRPr b="0" lang="en-GB" sz="9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31" name="CustomShape 9"/>
          <p:cNvSpPr/>
          <p:nvPr/>
        </p:nvSpPr>
        <p:spPr>
          <a:xfrm>
            <a:off x="284400" y="2078640"/>
            <a:ext cx="11052000" cy="996480"/>
          </a:xfrm>
          <a:prstGeom prst="roundRect">
            <a:avLst>
              <a:gd name="adj" fmla="val 16667"/>
            </a:avLst>
          </a:prstGeom>
          <a:noFill/>
          <a:ln>
            <a:solidFill>
              <a:srgbClr val="008c4f"/>
            </a:solidFill>
            <a:round/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sp>
        <p:nvSpPr>
          <p:cNvPr id="1832" name=""/>
          <p:cNvSpPr/>
          <p:nvPr/>
        </p:nvSpPr>
        <p:spPr>
          <a:xfrm>
            <a:off x="540000" y="2078640"/>
            <a:ext cx="10616400" cy="882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algn="ctr"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“</a:t>
            </a:r>
            <a:r>
              <a:rPr b="0" i="1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Seeking enough when more is possible is both intuitive and rational - personally, organizationally and ecologically. And under global ecological constraint, it is ethical.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” - Thomas Princen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33" name=""/>
          <p:cNvSpPr/>
          <p:nvPr/>
        </p:nvSpPr>
        <p:spPr>
          <a:xfrm>
            <a:off x="360000" y="3780000"/>
            <a:ext cx="10616400" cy="896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algn="ctr"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“</a:t>
            </a:r>
            <a:r>
              <a:rPr b="0" i="1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A set of policy measures and daily practices that avoid the demand for energy, materials, land, water, and other natural resources while providing wellbeing for all within the planetary boundaries.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” - IPCC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34" name="CustomShape 10"/>
          <p:cNvSpPr/>
          <p:nvPr/>
        </p:nvSpPr>
        <p:spPr>
          <a:xfrm>
            <a:off x="284400" y="3679920"/>
            <a:ext cx="11052000" cy="1176480"/>
          </a:xfrm>
          <a:prstGeom prst="roundRect">
            <a:avLst>
              <a:gd name="adj" fmla="val 16667"/>
            </a:avLst>
          </a:prstGeom>
          <a:noFill/>
          <a:ln>
            <a:solidFill>
              <a:srgbClr val="008c4f"/>
            </a:solidFill>
            <a:round/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5" name="CustomShape 29"/>
          <p:cNvSpPr/>
          <p:nvPr/>
        </p:nvSpPr>
        <p:spPr>
          <a:xfrm>
            <a:off x="335520" y="764640"/>
            <a:ext cx="10726560" cy="477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LTG Recap</a:t>
            </a: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36" name="CustomShape 3"/>
          <p:cNvSpPr/>
          <p:nvPr/>
        </p:nvSpPr>
        <p:spPr>
          <a:xfrm>
            <a:off x="335520" y="1268280"/>
            <a:ext cx="10726560" cy="5014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sp>
        <p:nvSpPr>
          <p:cNvPr id="1837" name="CustomShape 4"/>
          <p:cNvSpPr/>
          <p:nvPr/>
        </p:nvSpPr>
        <p:spPr>
          <a:xfrm>
            <a:off x="432720" y="1148040"/>
            <a:ext cx="10332000" cy="472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</a:pPr>
            <a:r>
              <a:rPr b="1" lang="en-GB" sz="2200" spc="-1" strike="noStrike">
                <a:solidFill>
                  <a:srgbClr val="666666"/>
                </a:solidFill>
                <a:latin typeface="DejaVu Sans"/>
                <a:ea typeface="DejaVu Sans"/>
              </a:rPr>
              <a:t>Eco-Sufficiency – Definition(s)</a:t>
            </a:r>
            <a:endParaRPr b="0" lang="en-GB" sz="2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38" name="CustomShape 5"/>
          <p:cNvSpPr/>
          <p:nvPr/>
        </p:nvSpPr>
        <p:spPr>
          <a:xfrm>
            <a:off x="264600" y="6300000"/>
            <a:ext cx="11071800" cy="364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</a:pPr>
            <a:r>
              <a:rPr b="0" lang="de-DE" sz="900" spc="-1" strike="noStrike">
                <a:solidFill>
                  <a:srgbClr val="a6a6a6"/>
                </a:solidFill>
                <a:latin typeface="Roboto"/>
                <a:ea typeface="Roboto"/>
              </a:rPr>
              <a:t>Thomas Princen (2005) – The Logic of Sufficiency</a:t>
            </a:r>
            <a:endParaRPr b="0" lang="en-GB" sz="9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de-DE" sz="900" spc="-1" strike="noStrike">
                <a:solidFill>
                  <a:srgbClr val="a6a6a6"/>
                </a:solidFill>
                <a:latin typeface="Roboto"/>
                <a:ea typeface="Roboto"/>
              </a:rPr>
              <a:t>IPCC AR6 Synthesis Report: Climate Change 2023 – https://www.ipcc.ch/report/sixth-assessment-report-cycle/</a:t>
            </a:r>
            <a:endParaRPr b="0" lang="en-GB" sz="9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39" name="CustomShape 11"/>
          <p:cNvSpPr/>
          <p:nvPr/>
        </p:nvSpPr>
        <p:spPr>
          <a:xfrm>
            <a:off x="284400" y="2078640"/>
            <a:ext cx="11052000" cy="996480"/>
          </a:xfrm>
          <a:prstGeom prst="roundRect">
            <a:avLst>
              <a:gd name="adj" fmla="val 16667"/>
            </a:avLst>
          </a:prstGeom>
          <a:noFill/>
          <a:ln>
            <a:solidFill>
              <a:srgbClr val="008c4f"/>
            </a:solidFill>
            <a:round/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sp>
        <p:nvSpPr>
          <p:cNvPr id="1840" name=""/>
          <p:cNvSpPr/>
          <p:nvPr/>
        </p:nvSpPr>
        <p:spPr>
          <a:xfrm>
            <a:off x="540000" y="2078640"/>
            <a:ext cx="10616400" cy="882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algn="ctr"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“</a:t>
            </a:r>
            <a:r>
              <a:rPr b="0" i="1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Seeking enough when more is possible is both intuitive and rational - personally, organizationally and ecologically. And under global ecological constraint, it is ethical.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” - Thomas Princen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41" name=""/>
          <p:cNvSpPr/>
          <p:nvPr/>
        </p:nvSpPr>
        <p:spPr>
          <a:xfrm>
            <a:off x="360000" y="3780000"/>
            <a:ext cx="10616400" cy="896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algn="ctr"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“</a:t>
            </a:r>
            <a:r>
              <a:rPr b="0" i="1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A set of policy measures and daily practices that avoid the demand for energy, materials, land, water, and other natural resources while providing wellbeing for all within the planetary boundaries.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” - IPCC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42" name="CustomShape 16"/>
          <p:cNvSpPr/>
          <p:nvPr/>
        </p:nvSpPr>
        <p:spPr>
          <a:xfrm>
            <a:off x="284400" y="3679920"/>
            <a:ext cx="11052000" cy="1176480"/>
          </a:xfrm>
          <a:prstGeom prst="roundRect">
            <a:avLst>
              <a:gd name="adj" fmla="val 16667"/>
            </a:avLst>
          </a:prstGeom>
          <a:noFill/>
          <a:ln>
            <a:solidFill>
              <a:srgbClr val="008c4f"/>
            </a:solidFill>
            <a:round/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sp>
        <p:nvSpPr>
          <p:cNvPr id="1843" name=""/>
          <p:cNvSpPr/>
          <p:nvPr/>
        </p:nvSpPr>
        <p:spPr>
          <a:xfrm>
            <a:off x="3500640" y="5400000"/>
            <a:ext cx="4955760" cy="617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1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Sufficiency</a:t>
            </a:r>
            <a:r>
              <a:rPr b="0" lang="de-DE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 → </a:t>
            </a:r>
            <a:r>
              <a:rPr b="1" lang="en-GB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 All you need is less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4" name="CustomShape 68"/>
          <p:cNvSpPr/>
          <p:nvPr/>
        </p:nvSpPr>
        <p:spPr>
          <a:xfrm>
            <a:off x="335520" y="764640"/>
            <a:ext cx="10726560" cy="477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LTG Recap</a:t>
            </a: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45" name="CustomShape 72"/>
          <p:cNvSpPr/>
          <p:nvPr/>
        </p:nvSpPr>
        <p:spPr>
          <a:xfrm>
            <a:off x="335520" y="1268280"/>
            <a:ext cx="10726560" cy="1970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GB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“</a:t>
            </a:r>
            <a:r>
              <a:rPr b="0" lang="en-GB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A transfer that is provided universally, unconditionally, and in cash” – World Bank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algn="ctr">
              <a:lnSpc>
                <a:spcPct val="100000"/>
              </a:lnSpc>
              <a:spcBef>
                <a:spcPts val="360"/>
              </a:spcBef>
            </a:pP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algn="ctr">
              <a:lnSpc>
                <a:spcPct val="100000"/>
              </a:lnSpc>
              <a:spcBef>
                <a:spcPts val="360"/>
              </a:spcBef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“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A Basic Income is a periodic cash payment unconditionally delivered to all on an individual basis, without means-test or work requirement.” - Basic Income Earth Network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46" name="CustomShape 73"/>
          <p:cNvSpPr/>
          <p:nvPr/>
        </p:nvSpPr>
        <p:spPr>
          <a:xfrm>
            <a:off x="432720" y="1148040"/>
            <a:ext cx="10332000" cy="472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</a:pPr>
            <a:r>
              <a:rPr b="1" lang="en-US" sz="2200" spc="-1" strike="noStrike">
                <a:solidFill>
                  <a:srgbClr val="666666"/>
                </a:solidFill>
                <a:latin typeface="DejaVu Sans"/>
                <a:ea typeface="DejaVu Sans"/>
              </a:rPr>
              <a:t>Universal Basic Income – Definition(s)</a:t>
            </a:r>
            <a:endParaRPr b="0" lang="en-GB" sz="2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47" name="CustomShape 74"/>
          <p:cNvSpPr/>
          <p:nvPr/>
        </p:nvSpPr>
        <p:spPr>
          <a:xfrm>
            <a:off x="201240" y="2160000"/>
            <a:ext cx="10777320" cy="718560"/>
          </a:xfrm>
          <a:prstGeom prst="roundRect">
            <a:avLst>
              <a:gd name="adj" fmla="val 16667"/>
            </a:avLst>
          </a:prstGeom>
          <a:noFill/>
          <a:ln>
            <a:solidFill>
              <a:srgbClr val="008c4f"/>
            </a:solidFill>
            <a:round/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sp>
        <p:nvSpPr>
          <p:cNvPr id="1848" name="CustomShape 75"/>
          <p:cNvSpPr/>
          <p:nvPr/>
        </p:nvSpPr>
        <p:spPr>
          <a:xfrm>
            <a:off x="264600" y="6300000"/>
            <a:ext cx="11071800" cy="382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</a:pPr>
            <a:r>
              <a:rPr b="0" lang="de-DE" sz="900" spc="-1" strike="noStrike">
                <a:solidFill>
                  <a:srgbClr val="a6a6a6"/>
                </a:solidFill>
                <a:latin typeface="Roboto"/>
                <a:ea typeface="Roboto"/>
              </a:rPr>
              <a:t>1.) The World Bank (2020) – Exploring Universal Basic Income : A Guide to Navigating Concepts, Evidence, and Practices - </a:t>
            </a:r>
            <a:r>
              <a:rPr b="0" lang="de-DE" sz="900" spc="-1" strike="noStrike" u="sng">
                <a:solidFill>
                  <a:srgbClr val="0000ff"/>
                </a:solidFill>
                <a:uFillTx/>
                <a:latin typeface="Roboto"/>
                <a:ea typeface="Roboto"/>
                <a:hlinkClick r:id="rId1"/>
              </a:rPr>
              <a:t>Link</a:t>
            </a:r>
            <a:endParaRPr b="0" lang="en-GB" sz="9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de-DE" sz="900" spc="-1" strike="noStrike">
                <a:solidFill>
                  <a:srgbClr val="a6a6a6"/>
                </a:solidFill>
                <a:latin typeface="Roboto"/>
                <a:ea typeface="Roboto"/>
              </a:rPr>
              <a:t>2.) BIEN (Basic Income Earth Network) – https://basicincome.org/about-basic-income</a:t>
            </a:r>
            <a:endParaRPr b="0" lang="en-GB" sz="9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49" name="CustomShape 76"/>
          <p:cNvSpPr/>
          <p:nvPr/>
        </p:nvSpPr>
        <p:spPr>
          <a:xfrm>
            <a:off x="252000" y="4140000"/>
            <a:ext cx="10726560" cy="1970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marL="216000" indent="-216000">
              <a:lnSpc>
                <a:spcPct val="100000"/>
              </a:lnSpc>
              <a:buClr>
                <a:srgbClr val="008c4f"/>
              </a:buClr>
              <a:buSzPct val="45000"/>
              <a:buFont typeface="OpenSymbol"/>
              <a:buChar char="■"/>
            </a:pPr>
            <a:r>
              <a:rPr b="0" lang="en-GB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Periodic → Paid at regular intervals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216000" indent="-216000">
              <a:lnSpc>
                <a:spcPct val="100000"/>
              </a:lnSpc>
              <a:buClr>
                <a:srgbClr val="008c4f"/>
              </a:buClr>
              <a:buSzPct val="45000"/>
              <a:buFont typeface="OpenSymbol"/>
              <a:buChar char="■"/>
            </a:pPr>
            <a:r>
              <a:rPr b="0" lang="en-GB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Cash payment → Paid in an appropriate medium of exchange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216000" indent="-216000">
              <a:lnSpc>
                <a:spcPct val="100000"/>
              </a:lnSpc>
              <a:buClr>
                <a:srgbClr val="008c4f"/>
              </a:buClr>
              <a:buSzPct val="45000"/>
              <a:buFont typeface="OpenSymbol"/>
              <a:buChar char="■"/>
            </a:pPr>
            <a:r>
              <a:rPr b="0" lang="en-GB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Individual → Paid on an individual basis (e.g., not to households)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216000" indent="-216000">
              <a:lnSpc>
                <a:spcPct val="100000"/>
              </a:lnSpc>
              <a:buClr>
                <a:srgbClr val="008c4f"/>
              </a:buClr>
              <a:buSzPct val="45000"/>
              <a:buFont typeface="OpenSymbol"/>
              <a:buChar char="■"/>
            </a:pPr>
            <a:r>
              <a:rPr b="0" lang="en-GB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Universal → Paid to everyone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216000" indent="-216000">
              <a:lnSpc>
                <a:spcPct val="100000"/>
              </a:lnSpc>
              <a:buClr>
                <a:srgbClr val="008c4f"/>
              </a:buClr>
              <a:buSzPct val="45000"/>
              <a:buFont typeface="OpenSymbol"/>
              <a:buChar char="■"/>
            </a:pPr>
            <a:r>
              <a:rPr b="0" lang="en-GB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Unconditional → Paid without means test and without a requirement to work or to demonstrate willingness-to-work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50" name="CustomShape 77"/>
          <p:cNvSpPr/>
          <p:nvPr/>
        </p:nvSpPr>
        <p:spPr>
          <a:xfrm>
            <a:off x="201240" y="3060000"/>
            <a:ext cx="10777320" cy="898560"/>
          </a:xfrm>
          <a:prstGeom prst="roundRect">
            <a:avLst>
              <a:gd name="adj" fmla="val 16667"/>
            </a:avLst>
          </a:prstGeom>
          <a:noFill/>
          <a:ln>
            <a:solidFill>
              <a:srgbClr val="008c4f"/>
            </a:solidFill>
            <a:round/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1" name="CustomShape 103"/>
          <p:cNvSpPr/>
          <p:nvPr/>
        </p:nvSpPr>
        <p:spPr>
          <a:xfrm>
            <a:off x="335520" y="4406760"/>
            <a:ext cx="10727640" cy="1336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1" lang="en-US" sz="3000" spc="-1" strike="noStrike" cap="all">
                <a:solidFill>
                  <a:srgbClr val="008c4f"/>
                </a:solidFill>
                <a:latin typeface="Arial Unicode MS"/>
                <a:ea typeface="DejaVu Sans"/>
              </a:rPr>
              <a:t>Now What?</a:t>
            </a:r>
            <a:endParaRPr b="0" lang="en-GB" sz="3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52" name="CustomShape 104"/>
          <p:cNvSpPr/>
          <p:nvPr/>
        </p:nvSpPr>
        <p:spPr>
          <a:xfrm>
            <a:off x="335520" y="2906640"/>
            <a:ext cx="10727640" cy="1474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2" name="CustomShape 12"/>
          <p:cNvSpPr/>
          <p:nvPr/>
        </p:nvSpPr>
        <p:spPr>
          <a:xfrm>
            <a:off x="335520" y="4406760"/>
            <a:ext cx="10726560" cy="1335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1" lang="en-US" sz="3000" spc="-1" strike="noStrike" cap="all">
                <a:solidFill>
                  <a:srgbClr val="008c4f"/>
                </a:solidFill>
                <a:latin typeface="Arial Unicode MS"/>
                <a:ea typeface="DejaVu Sans"/>
              </a:rPr>
              <a:t>News/Updates</a:t>
            </a:r>
            <a:endParaRPr b="0" lang="en-GB" sz="3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33" name="CustomShape 13"/>
          <p:cNvSpPr/>
          <p:nvPr/>
        </p:nvSpPr>
        <p:spPr>
          <a:xfrm>
            <a:off x="335520" y="2906640"/>
            <a:ext cx="10726560" cy="1473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3" name="CustomShape 191"/>
          <p:cNvSpPr/>
          <p:nvPr/>
        </p:nvSpPr>
        <p:spPr>
          <a:xfrm>
            <a:off x="335520" y="4406760"/>
            <a:ext cx="10727640" cy="1336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1" lang="en-US" sz="3000" spc="-1" strike="noStrike" cap="all">
                <a:solidFill>
                  <a:srgbClr val="008c4f"/>
                </a:solidFill>
                <a:latin typeface="Arial Unicode MS"/>
                <a:ea typeface="DejaVu Sans"/>
              </a:rPr>
              <a:t>Now What? → It’s time to Act</a:t>
            </a:r>
            <a:endParaRPr b="0" lang="en-GB" sz="3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54" name="CustomShape 192"/>
          <p:cNvSpPr/>
          <p:nvPr/>
        </p:nvSpPr>
        <p:spPr>
          <a:xfrm>
            <a:off x="335520" y="2906640"/>
            <a:ext cx="10727640" cy="1474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5" name="CustomShape 107"/>
          <p:cNvSpPr/>
          <p:nvPr/>
        </p:nvSpPr>
        <p:spPr>
          <a:xfrm>
            <a:off x="335520" y="764640"/>
            <a:ext cx="10739880" cy="490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Act Now</a:t>
            </a: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56" name="CustomShape 108"/>
          <p:cNvSpPr/>
          <p:nvPr/>
        </p:nvSpPr>
        <p:spPr>
          <a:xfrm>
            <a:off x="335520" y="1268280"/>
            <a:ext cx="10630440" cy="5027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i="1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“</a:t>
            </a:r>
            <a:r>
              <a:rPr b="0" i="1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But the opposite of hope is not despair. It is grief. Even while resolving to limit the damage, we can mourn. And here, the sheer scale of the problem provides a perverse comfort: we are in this together. The swiftness of the change, its scale and inevitability, binds us into one, broken hearts trapped together under a warming atmosphere.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algn="ctr"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i="1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We need courage, not hope. Grief, after all, is the cost of being alive. [...] </a:t>
            </a:r>
            <a:r>
              <a:rPr b="1" i="1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Courage is the resolve to do well without the assurance of a happy ending.</a:t>
            </a:r>
            <a:r>
              <a:rPr b="0" i="1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”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57" name="CustomShape 109"/>
          <p:cNvSpPr/>
          <p:nvPr/>
        </p:nvSpPr>
        <p:spPr>
          <a:xfrm>
            <a:off x="457200" y="2468880"/>
            <a:ext cx="10508760" cy="2647080"/>
          </a:xfrm>
          <a:prstGeom prst="roundRect">
            <a:avLst>
              <a:gd name="adj" fmla="val 16667"/>
            </a:avLst>
          </a:prstGeom>
          <a:noFill/>
          <a:ln>
            <a:solidFill>
              <a:srgbClr val="008c4f"/>
            </a:solidFill>
            <a:round/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sp>
        <p:nvSpPr>
          <p:cNvPr id="1858" name="CustomShape 110"/>
          <p:cNvSpPr/>
          <p:nvPr/>
        </p:nvSpPr>
        <p:spPr>
          <a:xfrm>
            <a:off x="263520" y="6411600"/>
            <a:ext cx="8967240" cy="364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</a:pPr>
            <a:r>
              <a:rPr b="0" lang="en-US" sz="900" spc="-1" strike="noStrike">
                <a:solidFill>
                  <a:srgbClr val="a6a6a6"/>
                </a:solidFill>
                <a:latin typeface="Roboto"/>
                <a:ea typeface="Roboto"/>
              </a:rPr>
              <a:t>Kate Marvel (2018) – We Need Courage, Not Hope, to Face Climate Change – https://onbeing.org/blog/kate-marvel-we-need-courage-not-hope-to-face-climate-change/</a:t>
            </a:r>
            <a:endParaRPr b="0" lang="en-GB" sz="9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59" name="CustomShape 111"/>
          <p:cNvSpPr/>
          <p:nvPr/>
        </p:nvSpPr>
        <p:spPr>
          <a:xfrm>
            <a:off x="432720" y="1148040"/>
            <a:ext cx="10344600" cy="485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</a:pPr>
            <a:r>
              <a:rPr b="1" lang="en-US" sz="2200" spc="-1" strike="noStrike">
                <a:solidFill>
                  <a:srgbClr val="666666"/>
                </a:solidFill>
                <a:latin typeface="DejaVu Sans"/>
                <a:ea typeface="DejaVu Sans"/>
              </a:rPr>
              <a:t>Courage</a:t>
            </a:r>
            <a:endParaRPr b="0" lang="en-GB" sz="2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0" name="CustomShape 105"/>
          <p:cNvSpPr/>
          <p:nvPr/>
        </p:nvSpPr>
        <p:spPr>
          <a:xfrm>
            <a:off x="335520" y="764640"/>
            <a:ext cx="10731600" cy="482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Act Now</a:t>
            </a: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61" name="CustomShape 106"/>
          <p:cNvSpPr/>
          <p:nvPr/>
        </p:nvSpPr>
        <p:spPr>
          <a:xfrm>
            <a:off x="263520" y="6492240"/>
            <a:ext cx="10786320" cy="227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</a:pPr>
            <a:r>
              <a:rPr b="0" lang="en-US" sz="900" spc="-1" strike="noStrike">
                <a:solidFill>
                  <a:srgbClr val="a6a6a6"/>
                </a:solidFill>
                <a:latin typeface="DejaVu Sans"/>
                <a:ea typeface="Roboto"/>
              </a:rPr>
              <a:t>Image recreated from: M. C. Friant, R. Salomone, W. J. V. Vermeulen (2020) – A Typology of Circular Economy Discourses: Navigating the Diverse Visions of a Contested Paradigm  – </a:t>
            </a:r>
            <a:r>
              <a:rPr b="0" lang="en-US" sz="900" spc="-1" strike="noStrike" u="sng">
                <a:solidFill>
                  <a:srgbClr val="0000ff"/>
                </a:solidFill>
                <a:uFillTx/>
                <a:latin typeface="DejaVu Sans"/>
                <a:ea typeface="Roboto"/>
                <a:hlinkClick r:id="rId1"/>
              </a:rPr>
              <a:t>Link</a:t>
            </a:r>
            <a:endParaRPr b="0" lang="en-GB" sz="9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862" name="" descr=""/>
          <p:cNvPicPr/>
          <p:nvPr/>
        </p:nvPicPr>
        <p:blipFill>
          <a:blip r:embed="rId2"/>
          <a:stretch/>
        </p:blipFill>
        <p:spPr>
          <a:xfrm>
            <a:off x="561240" y="1361160"/>
            <a:ext cx="9900000" cy="504576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3" name="CustomShape 112"/>
          <p:cNvSpPr/>
          <p:nvPr/>
        </p:nvSpPr>
        <p:spPr>
          <a:xfrm>
            <a:off x="335520" y="1268640"/>
            <a:ext cx="10738080" cy="5025600"/>
          </a:xfrm>
          <a:prstGeom prst="rect">
            <a:avLst/>
          </a:prstGeom>
          <a:noFill/>
          <a:ln w="0">
            <a:solidFill>
              <a:srgbClr val="ffffff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marL="360" algn="ctr">
              <a:lnSpc>
                <a:spcPct val="100000"/>
              </a:lnSpc>
              <a:spcBef>
                <a:spcPts val="360"/>
              </a:spcBef>
            </a:pPr>
            <a:r>
              <a:rPr b="1" lang="en-US" sz="2800" spc="-1" strike="noStrike">
                <a:solidFill>
                  <a:srgbClr val="595959"/>
                </a:solidFill>
                <a:latin typeface="DejaVu Sans"/>
                <a:ea typeface="DejaVu Sans"/>
              </a:rPr>
              <a:t>Waste = Inefficiency</a:t>
            </a:r>
            <a:endParaRPr b="0" lang="en-GB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64" name="CustomShape 113"/>
          <p:cNvSpPr/>
          <p:nvPr/>
        </p:nvSpPr>
        <p:spPr>
          <a:xfrm>
            <a:off x="3526920" y="2859120"/>
            <a:ext cx="4340880" cy="1868760"/>
          </a:xfrm>
          <a:prstGeom prst="roundRect">
            <a:avLst>
              <a:gd name="adj" fmla="val 16667"/>
            </a:avLst>
          </a:prstGeom>
          <a:noFill/>
          <a:ln>
            <a:solidFill>
              <a:srgbClr val="008c4f"/>
            </a:solidFill>
            <a:round/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sp>
        <p:nvSpPr>
          <p:cNvPr id="1865" name="CustomShape 114"/>
          <p:cNvSpPr/>
          <p:nvPr/>
        </p:nvSpPr>
        <p:spPr>
          <a:xfrm>
            <a:off x="335520" y="764640"/>
            <a:ext cx="10737000" cy="487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Act Now</a:t>
            </a: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66" name="CustomShape 115"/>
          <p:cNvSpPr/>
          <p:nvPr/>
        </p:nvSpPr>
        <p:spPr>
          <a:xfrm>
            <a:off x="432720" y="1148040"/>
            <a:ext cx="10344600" cy="485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</a:pPr>
            <a:r>
              <a:rPr b="1" lang="en-US" sz="2200" spc="-1" strike="noStrike">
                <a:solidFill>
                  <a:srgbClr val="666666"/>
                </a:solidFill>
                <a:latin typeface="DejaVu Sans"/>
                <a:ea typeface="DejaVu Sans"/>
              </a:rPr>
              <a:t>Minimize/Avoid Waste – Waste Is A Human Concept</a:t>
            </a:r>
            <a:endParaRPr b="0" lang="en-GB" sz="2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7" name="CustomShape 116"/>
          <p:cNvSpPr/>
          <p:nvPr/>
        </p:nvSpPr>
        <p:spPr>
          <a:xfrm>
            <a:off x="335520" y="764640"/>
            <a:ext cx="10736280" cy="487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Act Now</a:t>
            </a: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68" name="CustomShape 117"/>
          <p:cNvSpPr/>
          <p:nvPr/>
        </p:nvSpPr>
        <p:spPr>
          <a:xfrm>
            <a:off x="432720" y="1148040"/>
            <a:ext cx="10345320" cy="486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</a:pPr>
            <a:r>
              <a:rPr b="1" lang="en-US" sz="2200" spc="-1" strike="noStrike">
                <a:solidFill>
                  <a:srgbClr val="666666"/>
                </a:solidFill>
                <a:latin typeface="DejaVu Sans"/>
                <a:ea typeface="DejaVu Sans"/>
              </a:rPr>
              <a:t>Minimize/Avoid Waste – Foodsharing </a:t>
            </a:r>
            <a:endParaRPr b="0" lang="en-GB" sz="2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69" name="CustomShape 118"/>
          <p:cNvSpPr/>
          <p:nvPr/>
        </p:nvSpPr>
        <p:spPr>
          <a:xfrm>
            <a:off x="335520" y="1268280"/>
            <a:ext cx="10736280" cy="5023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pic>
        <p:nvPicPr>
          <p:cNvPr id="1870" name="" descr=""/>
          <p:cNvPicPr/>
          <p:nvPr/>
        </p:nvPicPr>
        <p:blipFill>
          <a:blip r:embed="rId1"/>
          <a:stretch/>
        </p:blipFill>
        <p:spPr>
          <a:xfrm>
            <a:off x="91440" y="3137400"/>
            <a:ext cx="5627160" cy="3162240"/>
          </a:xfrm>
          <a:prstGeom prst="rect">
            <a:avLst/>
          </a:prstGeom>
          <a:ln w="0">
            <a:noFill/>
          </a:ln>
        </p:spPr>
      </p:pic>
      <p:sp>
        <p:nvSpPr>
          <p:cNvPr id="1871" name="CustomShape 119"/>
          <p:cNvSpPr/>
          <p:nvPr/>
        </p:nvSpPr>
        <p:spPr>
          <a:xfrm>
            <a:off x="274320" y="6400800"/>
            <a:ext cx="10791000" cy="227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</a:pPr>
            <a:r>
              <a:rPr b="0" lang="en-US" sz="900" spc="-1" strike="noStrike">
                <a:solidFill>
                  <a:srgbClr val="a6a6a6"/>
                </a:solidFill>
                <a:latin typeface="DejaVu Sans"/>
                <a:ea typeface="Roboto"/>
              </a:rPr>
              <a:t>https://foodsharing.de/</a:t>
            </a:r>
            <a:endParaRPr b="0" lang="en-GB" sz="9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872" name="" descr=""/>
          <p:cNvPicPr/>
          <p:nvPr/>
        </p:nvPicPr>
        <p:blipFill>
          <a:blip r:embed="rId2"/>
          <a:stretch/>
        </p:blipFill>
        <p:spPr>
          <a:xfrm>
            <a:off x="3240000" y="1980000"/>
            <a:ext cx="8279280" cy="125964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3" name="CustomShape 120"/>
          <p:cNvSpPr/>
          <p:nvPr/>
        </p:nvSpPr>
        <p:spPr>
          <a:xfrm>
            <a:off x="335520" y="764640"/>
            <a:ext cx="10739520" cy="490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Act Now</a:t>
            </a: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74" name="CustomShape 121"/>
          <p:cNvSpPr/>
          <p:nvPr/>
        </p:nvSpPr>
        <p:spPr>
          <a:xfrm>
            <a:off x="335520" y="1268280"/>
            <a:ext cx="10630080" cy="5027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216000" indent="-2120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■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Taking responsibility (being accountable) for the trash/waste that you create and the resources that you consume 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432000" indent="-2120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What is left after you have consumed the product/service?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432000" indent="-2120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Does it generate, or result in trash/waste? 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432000" indent="-2120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Can you reuse it in any other way, thereby avoiding trash? 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432000" indent="-2120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Is the generated waste, the implicit/explicit environmental pollution, the used resources, and so on, worth the short term pleasure?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216000" indent="-2120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■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Zero-waste might be unrealistic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216000" indent="-2120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■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Instead → Reduce your footprint (not only carbon) as much as possible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432000" indent="-2120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Resources, energy, pollution, emissions, etc.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spcBef>
                <a:spcPts val="360"/>
              </a:spcBef>
            </a:pPr>
            <a:r>
              <a:rPr b="0" lang="en-US" sz="1800" spc="-1" strike="noStrike">
                <a:solidFill>
                  <a:srgbClr val="ffffff"/>
                </a:solidFill>
                <a:latin typeface="DejaVu Sans"/>
                <a:ea typeface="DejaVu Sans"/>
              </a:rPr>
              <a:t>Act before it is to late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75" name="CustomShape 122"/>
          <p:cNvSpPr/>
          <p:nvPr/>
        </p:nvSpPr>
        <p:spPr>
          <a:xfrm>
            <a:off x="432720" y="1148040"/>
            <a:ext cx="10348560" cy="489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sp>
        <p:nvSpPr>
          <p:cNvPr id="1876" name="CustomShape 123"/>
          <p:cNvSpPr/>
          <p:nvPr/>
        </p:nvSpPr>
        <p:spPr>
          <a:xfrm>
            <a:off x="432720" y="1148040"/>
            <a:ext cx="10348200" cy="488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</a:pPr>
            <a:r>
              <a:rPr b="1" lang="en-US" sz="2200" spc="-1" strike="noStrike">
                <a:solidFill>
                  <a:srgbClr val="666666"/>
                </a:solidFill>
                <a:latin typeface="DejaVu Sans"/>
                <a:ea typeface="DejaVu Sans"/>
              </a:rPr>
              <a:t>Minimize/Avoid Waste – General </a:t>
            </a:r>
            <a:endParaRPr b="0" lang="en-GB" sz="2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7" name="CustomShape 124"/>
          <p:cNvSpPr/>
          <p:nvPr/>
        </p:nvSpPr>
        <p:spPr>
          <a:xfrm>
            <a:off x="335520" y="764640"/>
            <a:ext cx="10730520" cy="48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Act Now</a:t>
            </a: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78" name="CustomShape 125"/>
          <p:cNvSpPr/>
          <p:nvPr/>
        </p:nvSpPr>
        <p:spPr>
          <a:xfrm>
            <a:off x="432720" y="1148040"/>
            <a:ext cx="10335960" cy="476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</a:pPr>
            <a:r>
              <a:rPr b="1" lang="en-US" sz="2200" spc="-1" strike="noStrike">
                <a:solidFill>
                  <a:srgbClr val="666666"/>
                </a:solidFill>
                <a:latin typeface="DejaVu Sans"/>
                <a:ea typeface="DejaVu Sans"/>
              </a:rPr>
              <a:t>Act Sustainable</a:t>
            </a:r>
            <a:endParaRPr b="0" lang="en-GB" sz="2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79" name="CustomShape 126"/>
          <p:cNvSpPr/>
          <p:nvPr/>
        </p:nvSpPr>
        <p:spPr>
          <a:xfrm>
            <a:off x="274320" y="6492240"/>
            <a:ext cx="10521360" cy="538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</a:pPr>
            <a:r>
              <a:rPr b="0" lang="en-US" sz="900" spc="-1" strike="noStrike">
                <a:solidFill>
                  <a:srgbClr val="a6a6a6"/>
                </a:solidFill>
                <a:latin typeface="Roboto"/>
                <a:ea typeface="Roboto"/>
              </a:rPr>
              <a:t>1.Matti Blume – https://upload.wikimedia.org/wikipedia/commons/b/ba/Eviation_Alice%2C_Paris_Air_Show_2019%2C_Le_Bourget_%28SIAE8856%29.jpg – </a:t>
            </a:r>
            <a:r>
              <a:rPr b="0" lang="en-US" sz="900" spc="-1" strike="noStrike" u="sng">
                <a:solidFill>
                  <a:srgbClr val="0000ff"/>
                </a:solidFill>
                <a:uFillTx/>
                <a:latin typeface="Roboto"/>
                <a:ea typeface="Roboto"/>
                <a:hlinkClick r:id="rId1"/>
              </a:rPr>
              <a:t>CC BY-SA 4.0</a:t>
            </a:r>
            <a:r>
              <a:rPr b="0" lang="en-US" sz="900" spc="-1" strike="noStrike">
                <a:solidFill>
                  <a:srgbClr val="a6a6a6"/>
                </a:solidFill>
                <a:latin typeface="Roboto"/>
                <a:ea typeface="Roboto"/>
              </a:rPr>
              <a:t> </a:t>
            </a:r>
            <a:endParaRPr b="0" lang="en-GB" sz="9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900" spc="-1" strike="noStrike">
                <a:solidFill>
                  <a:srgbClr val="a6a6a6"/>
                </a:solidFill>
                <a:latin typeface="Roboto"/>
                <a:ea typeface="Roboto"/>
              </a:rPr>
              <a:t>2.Benjamin Leiding – </a:t>
            </a:r>
            <a:r>
              <a:rPr b="0" lang="en-US" sz="900" spc="-1" strike="noStrike" u="sng">
                <a:solidFill>
                  <a:srgbClr val="0000ff"/>
                </a:solidFill>
                <a:uFillTx/>
                <a:latin typeface="Roboto"/>
                <a:ea typeface="Roboto"/>
                <a:hlinkClick r:id="rId2"/>
              </a:rPr>
              <a:t>CC BY-SA 4.0</a:t>
            </a:r>
            <a:r>
              <a:rPr b="0" lang="en-US" sz="900" spc="-1" strike="noStrike">
                <a:solidFill>
                  <a:srgbClr val="a6a6a6"/>
                </a:solidFill>
                <a:latin typeface="Roboto"/>
                <a:ea typeface="Roboto"/>
              </a:rPr>
              <a:t>. </a:t>
            </a:r>
            <a:endParaRPr b="0" lang="en-GB" sz="9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GB" sz="9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880" name="" descr=""/>
          <p:cNvPicPr/>
          <p:nvPr/>
        </p:nvPicPr>
        <p:blipFill>
          <a:blip r:embed="rId3"/>
          <a:stretch/>
        </p:blipFill>
        <p:spPr>
          <a:xfrm>
            <a:off x="329040" y="2651760"/>
            <a:ext cx="4786560" cy="2690280"/>
          </a:xfrm>
          <a:prstGeom prst="rect">
            <a:avLst/>
          </a:prstGeom>
          <a:ln w="0">
            <a:noFill/>
          </a:ln>
        </p:spPr>
      </p:pic>
      <p:sp>
        <p:nvSpPr>
          <p:cNvPr id="1881" name="CustomShape 127"/>
          <p:cNvSpPr/>
          <p:nvPr/>
        </p:nvSpPr>
        <p:spPr>
          <a:xfrm>
            <a:off x="5577840" y="3840480"/>
            <a:ext cx="581040" cy="25812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bg1"/>
          </a:solidFill>
          <a:ln>
            <a:solidFill>
              <a:srgbClr val="008c4f"/>
            </a:solidFill>
            <a:round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pic>
        <p:nvPicPr>
          <p:cNvPr id="1882" name="" descr=""/>
          <p:cNvPicPr/>
          <p:nvPr/>
        </p:nvPicPr>
        <p:blipFill>
          <a:blip r:embed="rId4"/>
          <a:stretch/>
        </p:blipFill>
        <p:spPr>
          <a:xfrm>
            <a:off x="6949440" y="687240"/>
            <a:ext cx="3560040" cy="2965320"/>
          </a:xfrm>
          <a:prstGeom prst="rect">
            <a:avLst/>
          </a:prstGeom>
          <a:ln w="0">
            <a:noFill/>
          </a:ln>
        </p:spPr>
      </p:pic>
      <p:pic>
        <p:nvPicPr>
          <p:cNvPr id="1883" name="" descr=""/>
          <p:cNvPicPr/>
          <p:nvPr/>
        </p:nvPicPr>
        <p:blipFill>
          <a:blip r:embed="rId5"/>
          <a:stretch/>
        </p:blipFill>
        <p:spPr>
          <a:xfrm>
            <a:off x="6675120" y="3801240"/>
            <a:ext cx="4109760" cy="268596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4" name="CustomShape 128"/>
          <p:cNvSpPr/>
          <p:nvPr/>
        </p:nvSpPr>
        <p:spPr>
          <a:xfrm>
            <a:off x="335520" y="764640"/>
            <a:ext cx="10730520" cy="48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Act Now</a:t>
            </a: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85" name="CustomShape 129"/>
          <p:cNvSpPr/>
          <p:nvPr/>
        </p:nvSpPr>
        <p:spPr>
          <a:xfrm>
            <a:off x="432720" y="1148040"/>
            <a:ext cx="10335960" cy="476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</a:pPr>
            <a:r>
              <a:rPr b="1" lang="en-US" sz="2200" spc="-1" strike="noStrike">
                <a:solidFill>
                  <a:srgbClr val="666666"/>
                </a:solidFill>
                <a:latin typeface="DejaVu Sans"/>
                <a:ea typeface="DejaVu Sans"/>
              </a:rPr>
              <a:t>Act Sustainable</a:t>
            </a:r>
            <a:endParaRPr b="0" lang="en-GB" sz="2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86" name="CustomShape 130"/>
          <p:cNvSpPr/>
          <p:nvPr/>
        </p:nvSpPr>
        <p:spPr>
          <a:xfrm>
            <a:off x="274320" y="6492240"/>
            <a:ext cx="10521360" cy="538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</a:pPr>
            <a:r>
              <a:rPr b="0" lang="en-US" sz="900" spc="-1" strike="noStrike">
                <a:solidFill>
                  <a:srgbClr val="a6a6a6"/>
                </a:solidFill>
                <a:latin typeface="Roboto"/>
                <a:ea typeface="Roboto"/>
              </a:rPr>
              <a:t>1.Matti Blume – https://upload.wikimedia.org/wikipedia/commons/b/ba/Eviation_Alice%2C_Paris_Air_Show_2019%2C_Le_Bourget_%28SIAE8856%29.jpg – </a:t>
            </a:r>
            <a:r>
              <a:rPr b="0" lang="en-US" sz="900" spc="-1" strike="noStrike" u="sng">
                <a:solidFill>
                  <a:srgbClr val="0000ff"/>
                </a:solidFill>
                <a:uFillTx/>
                <a:latin typeface="Roboto"/>
                <a:ea typeface="Roboto"/>
                <a:hlinkClick r:id="rId1"/>
              </a:rPr>
              <a:t>CC BY-SA 4.0</a:t>
            </a:r>
            <a:r>
              <a:rPr b="0" lang="en-US" sz="900" spc="-1" strike="noStrike">
                <a:solidFill>
                  <a:srgbClr val="a6a6a6"/>
                </a:solidFill>
                <a:latin typeface="Roboto"/>
                <a:ea typeface="Roboto"/>
              </a:rPr>
              <a:t> </a:t>
            </a:r>
            <a:endParaRPr b="0" lang="en-GB" sz="9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900" spc="-1" strike="noStrike">
                <a:solidFill>
                  <a:srgbClr val="a6a6a6"/>
                </a:solidFill>
                <a:latin typeface="Roboto"/>
                <a:ea typeface="Roboto"/>
              </a:rPr>
              <a:t>2.Benjamin Leiding – </a:t>
            </a:r>
            <a:r>
              <a:rPr b="0" lang="en-US" sz="900" spc="-1" strike="noStrike" u="sng">
                <a:solidFill>
                  <a:srgbClr val="0000ff"/>
                </a:solidFill>
                <a:uFillTx/>
                <a:latin typeface="Roboto"/>
                <a:ea typeface="Roboto"/>
                <a:hlinkClick r:id="rId2"/>
              </a:rPr>
              <a:t>CC BY-SA 4.0</a:t>
            </a:r>
            <a:r>
              <a:rPr b="0" lang="en-US" sz="900" spc="-1" strike="noStrike">
                <a:solidFill>
                  <a:srgbClr val="a6a6a6"/>
                </a:solidFill>
                <a:latin typeface="Roboto"/>
                <a:ea typeface="Roboto"/>
              </a:rPr>
              <a:t>. </a:t>
            </a:r>
            <a:endParaRPr b="0" lang="en-GB" sz="9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GB" sz="9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887" name="" descr=""/>
          <p:cNvPicPr/>
          <p:nvPr/>
        </p:nvPicPr>
        <p:blipFill>
          <a:blip r:embed="rId3"/>
          <a:stretch/>
        </p:blipFill>
        <p:spPr>
          <a:xfrm>
            <a:off x="329040" y="2651760"/>
            <a:ext cx="4786560" cy="2690280"/>
          </a:xfrm>
          <a:prstGeom prst="rect">
            <a:avLst/>
          </a:prstGeom>
          <a:ln w="0">
            <a:noFill/>
          </a:ln>
        </p:spPr>
      </p:pic>
      <p:sp>
        <p:nvSpPr>
          <p:cNvPr id="1888" name="CustomShape 131"/>
          <p:cNvSpPr/>
          <p:nvPr/>
        </p:nvSpPr>
        <p:spPr>
          <a:xfrm>
            <a:off x="5577840" y="3840480"/>
            <a:ext cx="581040" cy="25812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bg1"/>
          </a:solidFill>
          <a:ln>
            <a:solidFill>
              <a:srgbClr val="008c4f"/>
            </a:solidFill>
            <a:round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pic>
        <p:nvPicPr>
          <p:cNvPr id="1889" name="" descr=""/>
          <p:cNvPicPr/>
          <p:nvPr/>
        </p:nvPicPr>
        <p:blipFill>
          <a:blip r:embed="rId4"/>
          <a:stretch/>
        </p:blipFill>
        <p:spPr>
          <a:xfrm>
            <a:off x="6949440" y="687240"/>
            <a:ext cx="3560040" cy="2965320"/>
          </a:xfrm>
          <a:prstGeom prst="rect">
            <a:avLst/>
          </a:prstGeom>
          <a:ln w="0">
            <a:noFill/>
          </a:ln>
        </p:spPr>
      </p:pic>
      <p:pic>
        <p:nvPicPr>
          <p:cNvPr id="1890" name="" descr=""/>
          <p:cNvPicPr/>
          <p:nvPr/>
        </p:nvPicPr>
        <p:blipFill>
          <a:blip r:embed="rId5"/>
          <a:stretch/>
        </p:blipFill>
        <p:spPr>
          <a:xfrm>
            <a:off x="6675120" y="3801240"/>
            <a:ext cx="4109760" cy="2685960"/>
          </a:xfrm>
          <a:prstGeom prst="rect">
            <a:avLst/>
          </a:prstGeom>
          <a:ln w="0">
            <a:noFill/>
          </a:ln>
        </p:spPr>
      </p:pic>
      <p:sp>
        <p:nvSpPr>
          <p:cNvPr id="1891" name="CustomShape 132"/>
          <p:cNvSpPr/>
          <p:nvPr/>
        </p:nvSpPr>
        <p:spPr>
          <a:xfrm rot="3283800">
            <a:off x="4968720" y="3427200"/>
            <a:ext cx="7614000" cy="207720"/>
          </a:xfrm>
          <a:prstGeom prst="rect">
            <a:avLst/>
          </a:prstGeom>
          <a:solidFill>
            <a:srgbClr val="ff0000"/>
          </a:solidFill>
          <a:ln w="0"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sp>
        <p:nvSpPr>
          <p:cNvPr id="1892" name="CustomShape 133"/>
          <p:cNvSpPr/>
          <p:nvPr/>
        </p:nvSpPr>
        <p:spPr>
          <a:xfrm rot="7602000">
            <a:off x="4956840" y="3450960"/>
            <a:ext cx="7614000" cy="207720"/>
          </a:xfrm>
          <a:prstGeom prst="rect">
            <a:avLst/>
          </a:prstGeom>
          <a:solidFill>
            <a:srgbClr val="ff0000"/>
          </a:solidFill>
          <a:ln w="0"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3" name="CustomShape 134"/>
          <p:cNvSpPr/>
          <p:nvPr/>
        </p:nvSpPr>
        <p:spPr>
          <a:xfrm>
            <a:off x="335520" y="764640"/>
            <a:ext cx="10736280" cy="487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Act Now</a:t>
            </a: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94" name="CustomShape 135"/>
          <p:cNvSpPr/>
          <p:nvPr/>
        </p:nvSpPr>
        <p:spPr>
          <a:xfrm>
            <a:off x="335520" y="1268280"/>
            <a:ext cx="10736280" cy="5023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marL="360" algn="ctr">
              <a:lnSpc>
                <a:spcPct val="100000"/>
              </a:lnSpc>
              <a:spcBef>
                <a:spcPts val="360"/>
              </a:spcBef>
            </a:pPr>
            <a:r>
              <a:rPr b="1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Sustainability</a:t>
            </a:r>
            <a:r>
              <a:rPr b="0" lang="de-DE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 → </a:t>
            </a:r>
            <a:r>
              <a:rPr b="1" lang="en-GB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Consume less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95" name="CustomShape 136"/>
          <p:cNvSpPr/>
          <p:nvPr/>
        </p:nvSpPr>
        <p:spPr>
          <a:xfrm>
            <a:off x="432720" y="1148040"/>
            <a:ext cx="10345320" cy="486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</a:pPr>
            <a:r>
              <a:rPr b="1" lang="en-US" sz="2200" spc="-1" strike="noStrike">
                <a:solidFill>
                  <a:srgbClr val="666666"/>
                </a:solidFill>
                <a:latin typeface="DejaVu Sans"/>
                <a:ea typeface="DejaVu Sans"/>
              </a:rPr>
              <a:t>Minimize Your Footprint – Sustainability</a:t>
            </a:r>
            <a:endParaRPr b="0" lang="en-GB" sz="2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96" name="CustomShape 141"/>
          <p:cNvSpPr/>
          <p:nvPr/>
        </p:nvSpPr>
        <p:spPr>
          <a:xfrm>
            <a:off x="335520" y="3108960"/>
            <a:ext cx="10785240" cy="1361880"/>
          </a:xfrm>
          <a:prstGeom prst="roundRect">
            <a:avLst>
              <a:gd name="adj" fmla="val 16667"/>
            </a:avLst>
          </a:prstGeom>
          <a:noFill/>
          <a:ln>
            <a:solidFill>
              <a:srgbClr val="008c4f"/>
            </a:solidFill>
            <a:round/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7" name="CustomShape 142"/>
          <p:cNvSpPr/>
          <p:nvPr/>
        </p:nvSpPr>
        <p:spPr>
          <a:xfrm>
            <a:off x="335520" y="764640"/>
            <a:ext cx="10736280" cy="487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Act Now</a:t>
            </a: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98" name="CustomShape 143"/>
          <p:cNvSpPr/>
          <p:nvPr/>
        </p:nvSpPr>
        <p:spPr>
          <a:xfrm>
            <a:off x="432720" y="1148040"/>
            <a:ext cx="10345320" cy="486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</a:pPr>
            <a:r>
              <a:rPr b="1" lang="en-US" sz="2200" spc="-1" strike="noStrike">
                <a:solidFill>
                  <a:srgbClr val="666666"/>
                </a:solidFill>
                <a:latin typeface="DejaVu Sans"/>
                <a:ea typeface="DejaVu Sans"/>
              </a:rPr>
              <a:t>Minimize Your Footprint – Repair Cafe / Sharing / 2</a:t>
            </a:r>
            <a:r>
              <a:rPr b="1" lang="en-US" sz="2200" spc="-1" strike="noStrike" baseline="33000">
                <a:solidFill>
                  <a:srgbClr val="666666"/>
                </a:solidFill>
                <a:latin typeface="DejaVu Sans"/>
                <a:ea typeface="DejaVu Sans"/>
              </a:rPr>
              <a:t>nd</a:t>
            </a:r>
            <a:r>
              <a:rPr b="1" lang="en-US" sz="2200" spc="-1" strike="noStrike">
                <a:solidFill>
                  <a:srgbClr val="666666"/>
                </a:solidFill>
                <a:latin typeface="DejaVu Sans"/>
                <a:ea typeface="DejaVu Sans"/>
              </a:rPr>
              <a:t> Hand</a:t>
            </a:r>
            <a:endParaRPr b="0" lang="en-GB" sz="22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899" name="" descr=""/>
          <p:cNvPicPr/>
          <p:nvPr/>
        </p:nvPicPr>
        <p:blipFill>
          <a:blip r:embed="rId1"/>
          <a:stretch/>
        </p:blipFill>
        <p:spPr>
          <a:xfrm>
            <a:off x="91440" y="2651760"/>
            <a:ext cx="4387320" cy="2923560"/>
          </a:xfrm>
          <a:prstGeom prst="rect">
            <a:avLst/>
          </a:prstGeom>
          <a:ln w="0">
            <a:noFill/>
          </a:ln>
        </p:spPr>
      </p:pic>
      <p:sp>
        <p:nvSpPr>
          <p:cNvPr id="1900" name="CustomShape 144"/>
          <p:cNvSpPr/>
          <p:nvPr/>
        </p:nvSpPr>
        <p:spPr>
          <a:xfrm>
            <a:off x="274320" y="6217920"/>
            <a:ext cx="10521360" cy="55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</a:pPr>
            <a:r>
              <a:rPr b="0" lang="en-US" sz="900" spc="-1" strike="noStrike">
                <a:solidFill>
                  <a:srgbClr val="a6a6a6"/>
                </a:solidFill>
                <a:latin typeface="Roboto"/>
                <a:ea typeface="Roboto"/>
              </a:rPr>
              <a:t>1. RaMa2016 – https://upload.wikimedia.org/wikipedia/commons/1/17/Repair_Caf%C3%A9_Trier_Reparatur.jpg – </a:t>
            </a:r>
            <a:r>
              <a:rPr b="0" lang="en-US" sz="900" spc="-1" strike="noStrike" u="sng">
                <a:solidFill>
                  <a:srgbClr val="0000ff"/>
                </a:solidFill>
                <a:uFillTx/>
                <a:latin typeface="Roboto"/>
                <a:ea typeface="Roboto"/>
                <a:hlinkClick r:id="rId2"/>
              </a:rPr>
              <a:t>CC BY-SA 4.0</a:t>
            </a:r>
            <a:endParaRPr b="0" lang="en-GB" sz="9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900" spc="-1" strike="noStrike">
                <a:solidFill>
                  <a:srgbClr val="a6a6a6"/>
                </a:solidFill>
                <a:latin typeface="Roboto"/>
                <a:ea typeface="Roboto"/>
              </a:rPr>
              <a:t>2. Ibrahim Husain Meraj – https://upload.wikimedia.org/wikipedia/commons/9/96/Various_tools_for_cycle_repair_01.jpg – </a:t>
            </a:r>
            <a:r>
              <a:rPr b="0" lang="en-US" sz="900" spc="-1" strike="noStrike" u="sng">
                <a:solidFill>
                  <a:srgbClr val="0000ff"/>
                </a:solidFill>
                <a:uFillTx/>
                <a:latin typeface="Roboto"/>
                <a:ea typeface="Roboto"/>
                <a:hlinkClick r:id="rId3"/>
              </a:rPr>
              <a:t>CC BY-SA 4.0</a:t>
            </a:r>
            <a:endParaRPr b="0" lang="en-GB" sz="9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900" spc="-1" strike="noStrike">
                <a:solidFill>
                  <a:srgbClr val="a6a6a6"/>
                </a:solidFill>
                <a:latin typeface="Roboto"/>
                <a:ea typeface="Roboto"/>
              </a:rPr>
              <a:t>3. Janne Hellsten – https://upload.wikimedia.org/wikipedia/commons/e/e3/Brand_new_second_hand.jpg – </a:t>
            </a:r>
            <a:r>
              <a:rPr b="0" lang="en-US" sz="900" spc="-1" strike="noStrike" u="sng">
                <a:solidFill>
                  <a:srgbClr val="0000ff"/>
                </a:solidFill>
                <a:uFillTx/>
                <a:latin typeface="Roboto"/>
                <a:ea typeface="Roboto"/>
                <a:hlinkClick r:id="rId4"/>
              </a:rPr>
              <a:t>CC BY 2.0</a:t>
            </a:r>
            <a:endParaRPr b="0" lang="en-GB" sz="9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4" name="CustomShape 139"/>
          <p:cNvSpPr/>
          <p:nvPr/>
        </p:nvSpPr>
        <p:spPr>
          <a:xfrm>
            <a:off x="335520" y="764640"/>
            <a:ext cx="10732320" cy="483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Course Evaluation Results</a:t>
            </a: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35" name="CustomShape 140"/>
          <p:cNvSpPr/>
          <p:nvPr/>
        </p:nvSpPr>
        <p:spPr>
          <a:xfrm>
            <a:off x="432720" y="1148040"/>
            <a:ext cx="10337760" cy="478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</a:pPr>
            <a:r>
              <a:rPr b="1" lang="en-US" sz="2200" spc="-1" strike="noStrike">
                <a:solidFill>
                  <a:srgbClr val="666666"/>
                </a:solidFill>
                <a:latin typeface="DejaVu Sans"/>
                <a:ea typeface="DejaVu Sans"/>
              </a:rPr>
              <a:t>Feedback</a:t>
            </a:r>
            <a:endParaRPr b="0" lang="en-GB" sz="22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736" name="" descr=""/>
          <p:cNvPicPr/>
          <p:nvPr/>
        </p:nvPicPr>
        <p:blipFill>
          <a:blip r:embed="rId1"/>
          <a:stretch/>
        </p:blipFill>
        <p:spPr>
          <a:xfrm>
            <a:off x="2368800" y="1286640"/>
            <a:ext cx="7350840" cy="537300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1" name="CustomShape 145"/>
          <p:cNvSpPr/>
          <p:nvPr/>
        </p:nvSpPr>
        <p:spPr>
          <a:xfrm>
            <a:off x="335520" y="764640"/>
            <a:ext cx="10736280" cy="487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Act Now</a:t>
            </a: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02" name="CustomShape 146"/>
          <p:cNvSpPr/>
          <p:nvPr/>
        </p:nvSpPr>
        <p:spPr>
          <a:xfrm>
            <a:off x="432720" y="1148040"/>
            <a:ext cx="10345320" cy="486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</a:pPr>
            <a:r>
              <a:rPr b="1" lang="en-US" sz="2200" spc="-1" strike="noStrike">
                <a:solidFill>
                  <a:srgbClr val="666666"/>
                </a:solidFill>
                <a:latin typeface="DejaVu Sans"/>
                <a:ea typeface="DejaVu Sans"/>
              </a:rPr>
              <a:t>Minimize Your Footprint – Repair Cafe / Sharing / 2</a:t>
            </a:r>
            <a:r>
              <a:rPr b="1" lang="en-US" sz="2200" spc="-1" strike="noStrike" baseline="33000">
                <a:solidFill>
                  <a:srgbClr val="666666"/>
                </a:solidFill>
                <a:latin typeface="DejaVu Sans"/>
                <a:ea typeface="DejaVu Sans"/>
              </a:rPr>
              <a:t>nd</a:t>
            </a:r>
            <a:r>
              <a:rPr b="1" lang="en-US" sz="2200" spc="-1" strike="noStrike">
                <a:solidFill>
                  <a:srgbClr val="666666"/>
                </a:solidFill>
                <a:latin typeface="DejaVu Sans"/>
                <a:ea typeface="DejaVu Sans"/>
              </a:rPr>
              <a:t> Hand</a:t>
            </a:r>
            <a:endParaRPr b="0" lang="en-GB" sz="22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903" name="" descr=""/>
          <p:cNvPicPr/>
          <p:nvPr/>
        </p:nvPicPr>
        <p:blipFill>
          <a:blip r:embed="rId1"/>
          <a:stretch/>
        </p:blipFill>
        <p:spPr>
          <a:xfrm>
            <a:off x="91440" y="2651760"/>
            <a:ext cx="4387320" cy="2923560"/>
          </a:xfrm>
          <a:prstGeom prst="rect">
            <a:avLst/>
          </a:prstGeom>
          <a:ln w="0">
            <a:noFill/>
          </a:ln>
        </p:spPr>
      </p:pic>
      <p:sp>
        <p:nvSpPr>
          <p:cNvPr id="1904" name="CustomShape 147"/>
          <p:cNvSpPr/>
          <p:nvPr/>
        </p:nvSpPr>
        <p:spPr>
          <a:xfrm>
            <a:off x="274320" y="6217920"/>
            <a:ext cx="10521360" cy="55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</a:pPr>
            <a:r>
              <a:rPr b="0" lang="en-US" sz="900" spc="-1" strike="noStrike">
                <a:solidFill>
                  <a:srgbClr val="a6a6a6"/>
                </a:solidFill>
                <a:latin typeface="Roboto"/>
                <a:ea typeface="Roboto"/>
              </a:rPr>
              <a:t>1. RaMa2016 – https://upload.wikimedia.org/wikipedia/commons/1/17/Repair_Caf%C3%A9_Trier_Reparatur.jpg – </a:t>
            </a:r>
            <a:r>
              <a:rPr b="0" lang="en-US" sz="900" spc="-1" strike="noStrike" u="sng">
                <a:solidFill>
                  <a:srgbClr val="0000ff"/>
                </a:solidFill>
                <a:uFillTx/>
                <a:latin typeface="Roboto"/>
                <a:ea typeface="Roboto"/>
                <a:hlinkClick r:id="rId2"/>
              </a:rPr>
              <a:t>CC BY-SA 4.0</a:t>
            </a:r>
            <a:endParaRPr b="0" lang="en-GB" sz="9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900" spc="-1" strike="noStrike">
                <a:solidFill>
                  <a:srgbClr val="a6a6a6"/>
                </a:solidFill>
                <a:latin typeface="Roboto"/>
                <a:ea typeface="Roboto"/>
              </a:rPr>
              <a:t>2. Ibrahim Husain Meraj – https://upload.wikimedia.org/wikipedia/commons/9/96/Various_tools_for_cycle_repair_01.jpg – </a:t>
            </a:r>
            <a:r>
              <a:rPr b="0" lang="en-US" sz="900" spc="-1" strike="noStrike" u="sng">
                <a:solidFill>
                  <a:srgbClr val="0000ff"/>
                </a:solidFill>
                <a:uFillTx/>
                <a:latin typeface="Roboto"/>
                <a:ea typeface="Roboto"/>
                <a:hlinkClick r:id="rId3"/>
              </a:rPr>
              <a:t>CC BY-SA 4.0</a:t>
            </a:r>
            <a:endParaRPr b="0" lang="en-GB" sz="9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900" spc="-1" strike="noStrike">
                <a:solidFill>
                  <a:srgbClr val="a6a6a6"/>
                </a:solidFill>
                <a:latin typeface="Roboto"/>
                <a:ea typeface="Roboto"/>
              </a:rPr>
              <a:t>3. Janne Hellsten – https://upload.wikimedia.org/wikipedia/commons/e/e3/Brand_new_second_hand.jpg – </a:t>
            </a:r>
            <a:r>
              <a:rPr b="0" lang="en-US" sz="900" spc="-1" strike="noStrike" u="sng">
                <a:solidFill>
                  <a:srgbClr val="0000ff"/>
                </a:solidFill>
                <a:uFillTx/>
                <a:latin typeface="Roboto"/>
                <a:ea typeface="Roboto"/>
                <a:hlinkClick r:id="rId4"/>
              </a:rPr>
              <a:t>CC BY 2.0</a:t>
            </a:r>
            <a:endParaRPr b="0" lang="en-GB" sz="9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905" name="" descr=""/>
          <p:cNvPicPr/>
          <p:nvPr/>
        </p:nvPicPr>
        <p:blipFill>
          <a:blip r:embed="rId5"/>
          <a:stretch/>
        </p:blipFill>
        <p:spPr>
          <a:xfrm>
            <a:off x="4572000" y="1647360"/>
            <a:ext cx="3531960" cy="264852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6" name="CustomShape 148"/>
          <p:cNvSpPr/>
          <p:nvPr/>
        </p:nvSpPr>
        <p:spPr>
          <a:xfrm>
            <a:off x="335520" y="764640"/>
            <a:ext cx="10736280" cy="487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Act Now</a:t>
            </a: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07" name="CustomShape 149"/>
          <p:cNvSpPr/>
          <p:nvPr/>
        </p:nvSpPr>
        <p:spPr>
          <a:xfrm>
            <a:off x="432720" y="1148040"/>
            <a:ext cx="10345320" cy="486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</a:pPr>
            <a:r>
              <a:rPr b="1" lang="en-US" sz="2200" spc="-1" strike="noStrike">
                <a:solidFill>
                  <a:srgbClr val="666666"/>
                </a:solidFill>
                <a:latin typeface="DejaVu Sans"/>
                <a:ea typeface="DejaVu Sans"/>
              </a:rPr>
              <a:t>Minimize Your Footprint – Repair Cafe / Sharing / 2</a:t>
            </a:r>
            <a:r>
              <a:rPr b="1" lang="en-US" sz="2200" spc="-1" strike="noStrike" baseline="33000">
                <a:solidFill>
                  <a:srgbClr val="666666"/>
                </a:solidFill>
                <a:latin typeface="DejaVu Sans"/>
                <a:ea typeface="DejaVu Sans"/>
              </a:rPr>
              <a:t>nd</a:t>
            </a:r>
            <a:r>
              <a:rPr b="1" lang="en-US" sz="2200" spc="-1" strike="noStrike">
                <a:solidFill>
                  <a:srgbClr val="666666"/>
                </a:solidFill>
                <a:latin typeface="DejaVu Sans"/>
                <a:ea typeface="DejaVu Sans"/>
              </a:rPr>
              <a:t> Hand</a:t>
            </a:r>
            <a:endParaRPr b="0" lang="en-GB" sz="22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908" name="" descr=""/>
          <p:cNvPicPr/>
          <p:nvPr/>
        </p:nvPicPr>
        <p:blipFill>
          <a:blip r:embed="rId1"/>
          <a:stretch/>
        </p:blipFill>
        <p:spPr>
          <a:xfrm>
            <a:off x="91440" y="2651760"/>
            <a:ext cx="4387320" cy="2923560"/>
          </a:xfrm>
          <a:prstGeom prst="rect">
            <a:avLst/>
          </a:prstGeom>
          <a:ln w="0">
            <a:noFill/>
          </a:ln>
        </p:spPr>
      </p:pic>
      <p:sp>
        <p:nvSpPr>
          <p:cNvPr id="1909" name="CustomShape 150"/>
          <p:cNvSpPr/>
          <p:nvPr/>
        </p:nvSpPr>
        <p:spPr>
          <a:xfrm>
            <a:off x="274320" y="6217920"/>
            <a:ext cx="10521360" cy="55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</a:pPr>
            <a:r>
              <a:rPr b="0" lang="en-US" sz="900" spc="-1" strike="noStrike">
                <a:solidFill>
                  <a:srgbClr val="a6a6a6"/>
                </a:solidFill>
                <a:latin typeface="Roboto"/>
                <a:ea typeface="Roboto"/>
              </a:rPr>
              <a:t>1. RaMa2016 – https://upload.wikimedia.org/wikipedia/commons/1/17/Repair_Caf%C3%A9_Trier_Reparatur.jpg – </a:t>
            </a:r>
            <a:r>
              <a:rPr b="0" lang="en-US" sz="900" spc="-1" strike="noStrike" u="sng">
                <a:solidFill>
                  <a:srgbClr val="0000ff"/>
                </a:solidFill>
                <a:uFillTx/>
                <a:latin typeface="Roboto"/>
                <a:ea typeface="Roboto"/>
                <a:hlinkClick r:id="rId2"/>
              </a:rPr>
              <a:t>CC BY-SA 4.0</a:t>
            </a:r>
            <a:endParaRPr b="0" lang="en-GB" sz="9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900" spc="-1" strike="noStrike">
                <a:solidFill>
                  <a:srgbClr val="a6a6a6"/>
                </a:solidFill>
                <a:latin typeface="Roboto"/>
                <a:ea typeface="Roboto"/>
              </a:rPr>
              <a:t>2. Ibrahim Husain Meraj – https://upload.wikimedia.org/wikipedia/commons/9/96/Various_tools_for_cycle_repair_01.jpg – </a:t>
            </a:r>
            <a:r>
              <a:rPr b="0" lang="en-US" sz="900" spc="-1" strike="noStrike" u="sng">
                <a:solidFill>
                  <a:srgbClr val="0000ff"/>
                </a:solidFill>
                <a:uFillTx/>
                <a:latin typeface="Roboto"/>
                <a:ea typeface="Roboto"/>
                <a:hlinkClick r:id="rId3"/>
              </a:rPr>
              <a:t>CC BY-SA 4.0</a:t>
            </a:r>
            <a:endParaRPr b="0" lang="en-GB" sz="9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900" spc="-1" strike="noStrike">
                <a:solidFill>
                  <a:srgbClr val="a6a6a6"/>
                </a:solidFill>
                <a:latin typeface="Roboto"/>
                <a:ea typeface="Roboto"/>
              </a:rPr>
              <a:t>3. Janne Hellsten – https://upload.wikimedia.org/wikipedia/commons/e/e3/Brand_new_second_hand.jpg – </a:t>
            </a:r>
            <a:r>
              <a:rPr b="0" lang="en-US" sz="900" spc="-1" strike="noStrike" u="sng">
                <a:solidFill>
                  <a:srgbClr val="0000ff"/>
                </a:solidFill>
                <a:uFillTx/>
                <a:latin typeface="Roboto"/>
                <a:ea typeface="Roboto"/>
                <a:hlinkClick r:id="rId4"/>
              </a:rPr>
              <a:t>CC BY 2.0</a:t>
            </a:r>
            <a:endParaRPr b="0" lang="en-GB" sz="9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910" name="" descr=""/>
          <p:cNvPicPr/>
          <p:nvPr/>
        </p:nvPicPr>
        <p:blipFill>
          <a:blip r:embed="rId5"/>
          <a:stretch/>
        </p:blipFill>
        <p:spPr>
          <a:xfrm>
            <a:off x="4572000" y="1647360"/>
            <a:ext cx="3531960" cy="2648520"/>
          </a:xfrm>
          <a:prstGeom prst="rect">
            <a:avLst/>
          </a:prstGeom>
          <a:ln w="0">
            <a:noFill/>
          </a:ln>
        </p:spPr>
      </p:pic>
      <p:pic>
        <p:nvPicPr>
          <p:cNvPr id="1911" name="" descr=""/>
          <p:cNvPicPr/>
          <p:nvPr/>
        </p:nvPicPr>
        <p:blipFill>
          <a:blip r:embed="rId6"/>
          <a:stretch/>
        </p:blipFill>
        <p:spPr>
          <a:xfrm>
            <a:off x="7589520" y="3931920"/>
            <a:ext cx="3747240" cy="280944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2" name="CustomShape 151"/>
          <p:cNvSpPr/>
          <p:nvPr/>
        </p:nvSpPr>
        <p:spPr>
          <a:xfrm>
            <a:off x="335520" y="764640"/>
            <a:ext cx="10730520" cy="48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Act Now</a:t>
            </a: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13" name="CustomShape 152"/>
          <p:cNvSpPr/>
          <p:nvPr/>
        </p:nvSpPr>
        <p:spPr>
          <a:xfrm>
            <a:off x="432720" y="1148040"/>
            <a:ext cx="10335960" cy="476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</a:pPr>
            <a:r>
              <a:rPr b="1" lang="en-US" sz="2200" spc="-1" strike="noStrike">
                <a:solidFill>
                  <a:srgbClr val="666666"/>
                </a:solidFill>
                <a:latin typeface="DejaVu Sans"/>
                <a:ea typeface="DejaVu Sans"/>
              </a:rPr>
              <a:t>Climate-Resilient Food Production</a:t>
            </a:r>
            <a:endParaRPr b="0" lang="en-GB" sz="2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14" name="CustomShape 153"/>
          <p:cNvSpPr/>
          <p:nvPr/>
        </p:nvSpPr>
        <p:spPr>
          <a:xfrm>
            <a:off x="335520" y="1268280"/>
            <a:ext cx="10730520" cy="5018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216000" indent="-21348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Font typeface="OpenSymbol"/>
              <a:buChar char="▪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Agroforestry → Trees/shrubs are grown around or among crops or pastureland (</a:t>
            </a:r>
            <a:r>
              <a:rPr b="0" lang="en-US" sz="1800" spc="-1" strike="noStrike" u="sng">
                <a:solidFill>
                  <a:srgbClr val="0000ff"/>
                </a:solidFill>
                <a:uFillTx/>
                <a:latin typeface="DejaVu Sans"/>
                <a:ea typeface="DejaVu Sans"/>
                <a:hlinkClick r:id="rId1"/>
              </a:rPr>
              <a:t>Link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)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216000" indent="-21348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Font typeface="OpenSymbol"/>
              <a:buChar char="▪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Permaculture → Growth of an agricultural ecosystem in a self-sufficient and sustainable way (</a:t>
            </a:r>
            <a:r>
              <a:rPr b="0" lang="en-US" sz="1800" spc="-1" strike="noStrike" u="sng">
                <a:solidFill>
                  <a:srgbClr val="0000ff"/>
                </a:solidFill>
                <a:uFillTx/>
                <a:latin typeface="DejaVu Sans"/>
                <a:ea typeface="DejaVu Sans"/>
                <a:hlinkClick r:id="rId2"/>
              </a:rPr>
              <a:t>Link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) 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216000" indent="-21348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Font typeface="OpenSymbol"/>
              <a:buChar char="▪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Silvopasture → Trees, forage and domesticated animals in a mutually beneficial way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216000" indent="-21348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Font typeface="OpenSymbol"/>
              <a:buChar char="▪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Etc.  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spcBef>
                <a:spcPts val="360"/>
              </a:spcBef>
            </a:pP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15" name="" descr=""/>
          <p:cNvPicPr/>
          <p:nvPr/>
        </p:nvPicPr>
        <p:blipFill>
          <a:blip r:embed="rId1"/>
          <a:stretch/>
        </p:blipFill>
        <p:spPr>
          <a:xfrm>
            <a:off x="2682000" y="1645920"/>
            <a:ext cx="6459840" cy="4844160"/>
          </a:xfrm>
          <a:prstGeom prst="rect">
            <a:avLst/>
          </a:prstGeom>
          <a:ln w="0">
            <a:noFill/>
          </a:ln>
        </p:spPr>
      </p:pic>
      <p:sp>
        <p:nvSpPr>
          <p:cNvPr id="1916" name="CustomShape 154"/>
          <p:cNvSpPr/>
          <p:nvPr/>
        </p:nvSpPr>
        <p:spPr>
          <a:xfrm>
            <a:off x="274320" y="6492240"/>
            <a:ext cx="10521360" cy="245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</a:pPr>
            <a:r>
              <a:rPr b="0" lang="en-US" sz="900" spc="-1" strike="noStrike">
                <a:solidFill>
                  <a:srgbClr val="a6a6a6"/>
                </a:solidFill>
                <a:latin typeface="Roboto"/>
                <a:ea typeface="Roboto"/>
              </a:rPr>
              <a:t>Benjamin Leiding – </a:t>
            </a:r>
            <a:r>
              <a:rPr b="0" lang="en-US" sz="900" spc="-1" strike="noStrike" u="sng">
                <a:solidFill>
                  <a:srgbClr val="0000ff"/>
                </a:solidFill>
                <a:uFillTx/>
                <a:latin typeface="Roboto"/>
                <a:ea typeface="Roboto"/>
                <a:hlinkClick r:id="rId2"/>
              </a:rPr>
              <a:t>CC BY-SA 4.0</a:t>
            </a:r>
            <a:r>
              <a:rPr b="0" lang="en-US" sz="900" spc="-1" strike="noStrike">
                <a:solidFill>
                  <a:srgbClr val="a6a6a6"/>
                </a:solidFill>
                <a:latin typeface="Roboto"/>
                <a:ea typeface="Roboto"/>
              </a:rPr>
              <a:t>. </a:t>
            </a:r>
            <a:endParaRPr b="0" lang="en-GB" sz="9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17" name="CustomShape 155"/>
          <p:cNvSpPr/>
          <p:nvPr/>
        </p:nvSpPr>
        <p:spPr>
          <a:xfrm>
            <a:off x="335520" y="764640"/>
            <a:ext cx="10730520" cy="48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Act Now</a:t>
            </a: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18" name="CustomShape 156"/>
          <p:cNvSpPr/>
          <p:nvPr/>
        </p:nvSpPr>
        <p:spPr>
          <a:xfrm>
            <a:off x="432720" y="1148040"/>
            <a:ext cx="10335960" cy="476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</a:pPr>
            <a:r>
              <a:rPr b="1" lang="en-US" sz="2200" spc="-1" strike="noStrike">
                <a:solidFill>
                  <a:srgbClr val="666666"/>
                </a:solidFill>
                <a:latin typeface="DejaVu Sans"/>
                <a:ea typeface="DejaVu Sans"/>
              </a:rPr>
              <a:t>Climate-Resilient Food Production – Garden Plot (“Kleingarten”)</a:t>
            </a:r>
            <a:endParaRPr b="0" lang="en-GB" sz="2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9" name="CustomShape 157"/>
          <p:cNvSpPr/>
          <p:nvPr/>
        </p:nvSpPr>
        <p:spPr>
          <a:xfrm>
            <a:off x="274320" y="6217920"/>
            <a:ext cx="10521360" cy="55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</a:pPr>
            <a:r>
              <a:rPr b="0" lang="en-US" sz="900" spc="-1" strike="noStrike">
                <a:solidFill>
                  <a:srgbClr val="a6a6a6"/>
                </a:solidFill>
                <a:latin typeface="Roboto"/>
                <a:ea typeface="Roboto"/>
              </a:rPr>
              <a:t>1. Neitram – https://upload.wikimedia.org/wikipedia/commons/7/71/Urban-Gardening-Demonstrationsgarten_der_Hochschule_Augsburg_01.jpg – </a:t>
            </a:r>
            <a:r>
              <a:rPr b="0" lang="en-US" sz="900" spc="-1" strike="noStrike" u="sng">
                <a:solidFill>
                  <a:srgbClr val="0000ff"/>
                </a:solidFill>
                <a:uFillTx/>
                <a:latin typeface="Roboto"/>
                <a:ea typeface="Roboto"/>
                <a:hlinkClick r:id="rId1"/>
              </a:rPr>
              <a:t>CC BY-SA 4.0</a:t>
            </a:r>
            <a:endParaRPr b="0" lang="en-GB" sz="9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900" spc="-1" strike="noStrike">
                <a:solidFill>
                  <a:srgbClr val="a6a6a6"/>
                </a:solidFill>
                <a:latin typeface="Roboto"/>
                <a:ea typeface="Roboto"/>
              </a:rPr>
              <a:t>2. Bad Alley – https://www.flickr.com/photos/badalley/3727226471 – </a:t>
            </a:r>
            <a:r>
              <a:rPr b="0" lang="en-US" sz="900" spc="-1" strike="noStrike" u="sng">
                <a:solidFill>
                  <a:srgbClr val="0000ff"/>
                </a:solidFill>
                <a:uFillTx/>
                <a:latin typeface="Roboto"/>
                <a:ea typeface="Roboto"/>
                <a:hlinkClick r:id="rId2"/>
              </a:rPr>
              <a:t>CC BY-NC-SA 2.0</a:t>
            </a:r>
            <a:endParaRPr b="0" lang="en-GB" sz="9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900" spc="-1" strike="noStrike">
                <a:solidFill>
                  <a:srgbClr val="a6a6a6"/>
                </a:solidFill>
                <a:latin typeface="Roboto"/>
                <a:ea typeface="Roboto"/>
              </a:rPr>
              <a:t>3. Ecoscapes – https://upload.wikimedia.org/wikipedia/commons/9/9d/Condominium_balcony_container_gardening_at_night.jpg – </a:t>
            </a:r>
            <a:r>
              <a:rPr b="0" lang="en-US" sz="900" spc="-1" strike="noStrike" u="sng">
                <a:solidFill>
                  <a:srgbClr val="0000ff"/>
                </a:solidFill>
                <a:uFillTx/>
                <a:latin typeface="Roboto"/>
                <a:ea typeface="Roboto"/>
                <a:hlinkClick r:id="rId3"/>
              </a:rPr>
              <a:t>CC BY-SA 4.0</a:t>
            </a:r>
            <a:endParaRPr b="0" lang="en-GB" sz="9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20" name="CustomShape 158"/>
          <p:cNvSpPr/>
          <p:nvPr/>
        </p:nvSpPr>
        <p:spPr>
          <a:xfrm>
            <a:off x="335520" y="764640"/>
            <a:ext cx="10730520" cy="48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Act Now</a:t>
            </a: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21" name="CustomShape 159"/>
          <p:cNvSpPr/>
          <p:nvPr/>
        </p:nvSpPr>
        <p:spPr>
          <a:xfrm>
            <a:off x="432720" y="1148040"/>
            <a:ext cx="10335960" cy="476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</a:pPr>
            <a:r>
              <a:rPr b="1" lang="en-US" sz="2200" spc="-1" strike="noStrike">
                <a:solidFill>
                  <a:srgbClr val="666666"/>
                </a:solidFill>
                <a:latin typeface="DejaVu Sans"/>
                <a:ea typeface="DejaVu Sans"/>
              </a:rPr>
              <a:t>Climate-Resilient Food Production – Urban/Balcony Gardening</a:t>
            </a:r>
            <a:endParaRPr b="0" lang="en-GB" sz="22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922" name="" descr=""/>
          <p:cNvPicPr/>
          <p:nvPr/>
        </p:nvPicPr>
        <p:blipFill>
          <a:blip r:embed="rId4"/>
          <a:stretch/>
        </p:blipFill>
        <p:spPr>
          <a:xfrm>
            <a:off x="432720" y="2468880"/>
            <a:ext cx="3720960" cy="2790360"/>
          </a:xfrm>
          <a:prstGeom prst="rect">
            <a:avLst/>
          </a:prstGeom>
          <a:ln w="0">
            <a:noFill/>
          </a:ln>
        </p:spPr>
      </p:pic>
      <p:pic>
        <p:nvPicPr>
          <p:cNvPr id="1923" name="" descr=""/>
          <p:cNvPicPr/>
          <p:nvPr/>
        </p:nvPicPr>
        <p:blipFill>
          <a:blip r:embed="rId5"/>
          <a:stretch/>
        </p:blipFill>
        <p:spPr>
          <a:xfrm>
            <a:off x="4494960" y="2103120"/>
            <a:ext cx="2635200" cy="3514680"/>
          </a:xfrm>
          <a:prstGeom prst="rect">
            <a:avLst/>
          </a:prstGeom>
          <a:ln w="0">
            <a:noFill/>
          </a:ln>
        </p:spPr>
      </p:pic>
      <p:pic>
        <p:nvPicPr>
          <p:cNvPr id="1924" name="" descr=""/>
          <p:cNvPicPr/>
          <p:nvPr/>
        </p:nvPicPr>
        <p:blipFill>
          <a:blip r:embed="rId6"/>
          <a:stretch/>
        </p:blipFill>
        <p:spPr>
          <a:xfrm>
            <a:off x="7772040" y="1645920"/>
            <a:ext cx="2924280" cy="438876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5" name="CustomShape 160"/>
          <p:cNvSpPr/>
          <p:nvPr/>
        </p:nvSpPr>
        <p:spPr>
          <a:xfrm>
            <a:off x="335520" y="1268640"/>
            <a:ext cx="10734840" cy="5022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marL="195120" indent="-17856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Short history of actions on climate change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432000" indent="-21276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Geneva, Kyoto, Copenhagen, Paris, Glasgow, etc.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432000" indent="-21276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Problem 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648000" indent="-21276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padmaa"/>
              <a:buChar char="─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→ 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A lot of bla bla 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648000" indent="-21276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padmaa"/>
              <a:buChar char="─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→ 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Lack of progress 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648000" indent="-21276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padmaa"/>
              <a:buChar char="─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→ 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Policies favor business as usual instead of acting in accordance with science because they are afraid to make unpopular decisions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195120" indent="-17856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Wingdings" charset="2"/>
              <a:buChar char=""/>
            </a:pPr>
            <a:r>
              <a:rPr b="1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Individual activism as a response / counter movement to inactive governments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 who ignore  urgent issues (i.e., the three key challenges of the 21</a:t>
            </a:r>
            <a:r>
              <a:rPr b="0" lang="en-US" sz="1800" spc="-1" strike="noStrike" baseline="33000">
                <a:solidFill>
                  <a:srgbClr val="000000"/>
                </a:solidFill>
                <a:latin typeface="DejaVu Sans"/>
                <a:ea typeface="DejaVu Sans"/>
              </a:rPr>
              <a:t>st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 century)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26" name="CustomShape 161"/>
          <p:cNvSpPr/>
          <p:nvPr/>
        </p:nvSpPr>
        <p:spPr>
          <a:xfrm>
            <a:off x="428400" y="1148040"/>
            <a:ext cx="10350360" cy="491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</a:pPr>
            <a:r>
              <a:rPr b="1" lang="en-US" sz="2200" spc="-1" strike="noStrike">
                <a:solidFill>
                  <a:srgbClr val="666666"/>
                </a:solidFill>
                <a:latin typeface="DejaVu Sans"/>
                <a:ea typeface="DejaVu Sans"/>
              </a:rPr>
              <a:t>Activism – Fridays for Future / Extinction Rebellion / Etc. </a:t>
            </a:r>
            <a:endParaRPr b="0" lang="en-GB" sz="2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27" name="CustomShape 162"/>
          <p:cNvSpPr/>
          <p:nvPr/>
        </p:nvSpPr>
        <p:spPr>
          <a:xfrm>
            <a:off x="335520" y="764640"/>
            <a:ext cx="10734840" cy="485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Act Now</a:t>
            </a: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8" name="CustomShape 163"/>
          <p:cNvSpPr/>
          <p:nvPr/>
        </p:nvSpPr>
        <p:spPr>
          <a:xfrm>
            <a:off x="335520" y="1268640"/>
            <a:ext cx="10734840" cy="5022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spcBef>
                <a:spcPts val="360"/>
              </a:spcBef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“</a:t>
            </a:r>
            <a:r>
              <a:rPr b="0" i="1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Climate activists are sometimes depicted as dangerous radicals, but the truly dangerous radicals are the countries that are increasing the production of fossil fuels.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”  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algn="ctr">
              <a:lnSpc>
                <a:spcPct val="100000"/>
              </a:lnSpc>
              <a:spcBef>
                <a:spcPts val="360"/>
              </a:spcBef>
            </a:pPr>
            <a:r>
              <a:rPr b="1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United Nations Secretary General Antonio Guterres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29" name="CustomShape 164"/>
          <p:cNvSpPr/>
          <p:nvPr/>
        </p:nvSpPr>
        <p:spPr>
          <a:xfrm>
            <a:off x="361080" y="3223800"/>
            <a:ext cx="10783800" cy="1161360"/>
          </a:xfrm>
          <a:prstGeom prst="roundRect">
            <a:avLst>
              <a:gd name="adj" fmla="val 16667"/>
            </a:avLst>
          </a:prstGeom>
          <a:noFill/>
          <a:ln>
            <a:solidFill>
              <a:srgbClr val="008c4f"/>
            </a:solidFill>
            <a:round/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sp>
        <p:nvSpPr>
          <p:cNvPr id="1930" name="CustomShape 165"/>
          <p:cNvSpPr/>
          <p:nvPr/>
        </p:nvSpPr>
        <p:spPr>
          <a:xfrm>
            <a:off x="428400" y="1148040"/>
            <a:ext cx="10350360" cy="491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</a:pPr>
            <a:r>
              <a:rPr b="1" lang="en-US" sz="2200" spc="-1" strike="noStrike">
                <a:solidFill>
                  <a:srgbClr val="666666"/>
                </a:solidFill>
                <a:latin typeface="DejaVu Sans"/>
                <a:ea typeface="DejaVu Sans"/>
              </a:rPr>
              <a:t>Activism – Fridays for Future / Extinction Rebellion / Etc. </a:t>
            </a:r>
            <a:endParaRPr b="0" lang="en-GB" sz="2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31" name="CustomShape 166"/>
          <p:cNvSpPr/>
          <p:nvPr/>
        </p:nvSpPr>
        <p:spPr>
          <a:xfrm>
            <a:off x="335520" y="764640"/>
            <a:ext cx="10734840" cy="485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Act Now</a:t>
            </a: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2" name="CustomShape 174"/>
          <p:cNvSpPr/>
          <p:nvPr/>
        </p:nvSpPr>
        <p:spPr>
          <a:xfrm>
            <a:off x="335520" y="1268640"/>
            <a:ext cx="10734840" cy="5022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marL="195120" indent="-17856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Assumption → Capitalism = pyramid/ponzy scheme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195120" indent="-17856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What are alternatives?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432000" indent="-21528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Cooperatives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432000" indent="-21528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gGmbH (non-profit company with limited liability under German law)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432000" indent="-21528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Cooperative comunities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195120" indent="-17856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Get a job that does not facilitate an unsustainable use of our planet, i.e., the three key challenges of the 21</a:t>
            </a:r>
            <a:r>
              <a:rPr b="0" lang="en-US" sz="1800" spc="-1" strike="noStrike" baseline="33000">
                <a:solidFill>
                  <a:srgbClr val="000000"/>
                </a:solidFill>
                <a:latin typeface="DejaVu Sans"/>
                <a:ea typeface="DejaVu Sans"/>
              </a:rPr>
              <a:t>st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 century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195120" indent="-17856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Go local (local cooperation, local consumption, local money, local sourcing of resources)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195120" indent="-17856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Less expenses → less time you need to spend working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33" name="CustomShape 175"/>
          <p:cNvSpPr/>
          <p:nvPr/>
        </p:nvSpPr>
        <p:spPr>
          <a:xfrm>
            <a:off x="428400" y="1148040"/>
            <a:ext cx="10350360" cy="491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</a:pPr>
            <a:r>
              <a:rPr b="1" lang="en-US" sz="2200" spc="-1" strike="noStrike">
                <a:solidFill>
                  <a:srgbClr val="666666"/>
                </a:solidFill>
                <a:latin typeface="DejaVu Sans"/>
                <a:ea typeface="DejaVu Sans"/>
              </a:rPr>
              <a:t>Break Out of the Hamster Wheel</a:t>
            </a:r>
            <a:endParaRPr b="0" lang="en-GB" sz="2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34" name="CustomShape 176"/>
          <p:cNvSpPr/>
          <p:nvPr/>
        </p:nvSpPr>
        <p:spPr>
          <a:xfrm>
            <a:off x="335520" y="764640"/>
            <a:ext cx="10734840" cy="485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Act Now</a:t>
            </a: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5" name="CustomShape 177"/>
          <p:cNvSpPr/>
          <p:nvPr/>
        </p:nvSpPr>
        <p:spPr>
          <a:xfrm>
            <a:off x="428400" y="1148040"/>
            <a:ext cx="10350360" cy="491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</a:pPr>
            <a:r>
              <a:rPr b="1" lang="en-US" sz="2200" spc="-1" strike="noStrike">
                <a:solidFill>
                  <a:srgbClr val="666666"/>
                </a:solidFill>
                <a:latin typeface="DejaVu Sans"/>
                <a:ea typeface="DejaVu Sans"/>
              </a:rPr>
              <a:t>Google Search Term “sustainable business cooperative”</a:t>
            </a:r>
            <a:endParaRPr b="0" lang="en-GB" sz="2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36" name="CustomShape 178"/>
          <p:cNvSpPr/>
          <p:nvPr/>
        </p:nvSpPr>
        <p:spPr>
          <a:xfrm>
            <a:off x="335520" y="764640"/>
            <a:ext cx="10734840" cy="485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Fun Fact</a:t>
            </a: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937" name="" descr=""/>
          <p:cNvPicPr/>
          <p:nvPr/>
        </p:nvPicPr>
        <p:blipFill>
          <a:blip r:embed="rId1"/>
          <a:stretch/>
        </p:blipFill>
        <p:spPr>
          <a:xfrm>
            <a:off x="1858680" y="2087640"/>
            <a:ext cx="7557840" cy="4219920"/>
          </a:xfrm>
          <a:prstGeom prst="rect">
            <a:avLst/>
          </a:prstGeom>
          <a:ln w="0">
            <a:noFill/>
          </a:ln>
        </p:spPr>
      </p:pic>
      <p:sp>
        <p:nvSpPr>
          <p:cNvPr id="1938" name="CustomShape 179"/>
          <p:cNvSpPr/>
          <p:nvPr/>
        </p:nvSpPr>
        <p:spPr>
          <a:xfrm>
            <a:off x="9950040" y="907560"/>
            <a:ext cx="512640" cy="492480"/>
          </a:xfrm>
          <a:prstGeom prst="star5">
            <a:avLst>
              <a:gd name="adj" fmla="val 19098"/>
              <a:gd name="hf" fmla="val 105146"/>
              <a:gd name="vf" fmla="val 110557"/>
            </a:avLst>
          </a:prstGeom>
          <a:solidFill>
            <a:srgbClr val="92d050"/>
          </a:solidFill>
          <a:ln>
            <a:solidFill>
              <a:srgbClr val="0d0d0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9" name="CustomShape 180"/>
          <p:cNvSpPr/>
          <p:nvPr/>
        </p:nvSpPr>
        <p:spPr>
          <a:xfrm>
            <a:off x="335520" y="764640"/>
            <a:ext cx="10737360" cy="488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Fun Fact</a:t>
            </a: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40" name="CustomShape 181"/>
          <p:cNvSpPr/>
          <p:nvPr/>
        </p:nvSpPr>
        <p:spPr>
          <a:xfrm>
            <a:off x="336240" y="1600920"/>
            <a:ext cx="10855080" cy="3874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marL="216000" indent="-208440">
              <a:lnSpc>
                <a:spcPct val="100000"/>
              </a:lnSpc>
              <a:spcBef>
                <a:spcPts val="1191"/>
              </a:spcBef>
              <a:spcAft>
                <a:spcPts val="992"/>
              </a:spcAft>
              <a:buClr>
                <a:srgbClr val="008c4f"/>
              </a:buClr>
              <a:buSzPct val="115000"/>
              <a:buFont typeface="Wingdings 2" charset="2"/>
              <a:buChar char=""/>
            </a:pPr>
            <a:r>
              <a:rPr b="0" lang="en-US" sz="2000" spc="-1" strike="noStrike">
                <a:solidFill>
                  <a:srgbClr val="000000"/>
                </a:solidFill>
                <a:latin typeface="DejaVu Sans"/>
                <a:ea typeface="DejaVu Sans"/>
              </a:rPr>
              <a:t>100 companies produced more than 70% of the world’s greenhouse gas emissions between 1988 and 2017</a:t>
            </a:r>
            <a:endParaRPr b="0" lang="en-GB" sz="2000" spc="-1" strike="noStrike">
              <a:solidFill>
                <a:srgbClr val="000000"/>
              </a:solidFill>
              <a:latin typeface="Arial"/>
            </a:endParaRPr>
          </a:p>
          <a:p>
            <a:pPr marL="216000" indent="-208440">
              <a:lnSpc>
                <a:spcPct val="100000"/>
              </a:lnSpc>
              <a:spcBef>
                <a:spcPts val="1191"/>
              </a:spcBef>
              <a:spcAft>
                <a:spcPts val="992"/>
              </a:spcAft>
              <a:buClr>
                <a:srgbClr val="008c4f"/>
              </a:buClr>
              <a:buSzPct val="115000"/>
              <a:buFont typeface="Wingdings 2" charset="2"/>
              <a:buChar char=""/>
            </a:pPr>
            <a:r>
              <a:rPr b="0" lang="en-US" sz="2000" spc="-1" strike="noStrike">
                <a:solidFill>
                  <a:srgbClr val="000000"/>
                </a:solidFill>
                <a:latin typeface="DejaVu Sans"/>
                <a:ea typeface="DejaVu Sans"/>
              </a:rPr>
              <a:t>Guess who is on the list?</a:t>
            </a:r>
            <a:endParaRPr b="0" lang="en-GB" sz="20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GB" sz="2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41" name="CustomShape 182"/>
          <p:cNvSpPr/>
          <p:nvPr/>
        </p:nvSpPr>
        <p:spPr>
          <a:xfrm>
            <a:off x="270720" y="6322680"/>
            <a:ext cx="10792080" cy="227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</a:pPr>
            <a:r>
              <a:rPr b="0" lang="en-US" sz="900" spc="-1" strike="noStrike">
                <a:solidFill>
                  <a:srgbClr val="a6a6a6"/>
                </a:solidFill>
                <a:latin typeface="DejaVu Sans"/>
                <a:ea typeface="Roboto"/>
              </a:rPr>
              <a:t>https://www.theguardian.com/sustainable-business/2017/jul/10/100-fossil-fuel-companies-investors-responsible-71-global-emissions-cdp-study-climate-change</a:t>
            </a:r>
            <a:endParaRPr b="0" lang="en-GB" sz="9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42" name="CustomShape 183"/>
          <p:cNvSpPr/>
          <p:nvPr/>
        </p:nvSpPr>
        <p:spPr>
          <a:xfrm>
            <a:off x="3566160" y="3017520"/>
            <a:ext cx="5021640" cy="2735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marL="216000" indent="-208440">
              <a:lnSpc>
                <a:spcPct val="100000"/>
              </a:lnSpc>
              <a:buClr>
                <a:srgbClr val="008c4f"/>
              </a:buClr>
              <a:buFont typeface="StarSymbol"/>
              <a:buAutoNum type="arabicParenR"/>
            </a:pPr>
            <a:r>
              <a:rPr b="0" lang="en-US" sz="1400" spc="-1" strike="noStrike">
                <a:solidFill>
                  <a:srgbClr val="000000"/>
                </a:solidFill>
                <a:latin typeface="DejaVu Sans"/>
                <a:ea typeface="DejaVu Sans"/>
              </a:rPr>
              <a:t> </a:t>
            </a:r>
            <a:r>
              <a:rPr b="0" lang="en-US" sz="1400" spc="-1" strike="noStrike">
                <a:solidFill>
                  <a:srgbClr val="000000"/>
                </a:solidFill>
                <a:latin typeface="DejaVu Sans"/>
                <a:ea typeface="DejaVu Sans"/>
              </a:rPr>
              <a:t>China (Coal) → 14.32%</a:t>
            </a: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  <a:p>
            <a:pPr marL="216000" indent="-208440">
              <a:lnSpc>
                <a:spcPct val="100000"/>
              </a:lnSpc>
              <a:buClr>
                <a:srgbClr val="008c4f"/>
              </a:buClr>
              <a:buFont typeface="StarSymbol"/>
              <a:buAutoNum type="arabicParenR"/>
            </a:pPr>
            <a:r>
              <a:rPr b="0" lang="en-US" sz="1400" spc="-1" strike="noStrike">
                <a:solidFill>
                  <a:srgbClr val="000000"/>
                </a:solidFill>
                <a:latin typeface="DejaVu Sans"/>
                <a:ea typeface="DejaVu Sans"/>
              </a:rPr>
              <a:t> </a:t>
            </a:r>
            <a:r>
              <a:rPr b="0" lang="en-US" sz="1400" spc="-1" strike="noStrike">
                <a:solidFill>
                  <a:srgbClr val="000000"/>
                </a:solidFill>
                <a:latin typeface="DejaVu Sans"/>
                <a:ea typeface="DejaVu Sans"/>
              </a:rPr>
              <a:t>Saudi Arabian Oil Company (Aramco) → 4.50%</a:t>
            </a: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  <a:p>
            <a:pPr marL="216000" indent="-208440">
              <a:lnSpc>
                <a:spcPct val="100000"/>
              </a:lnSpc>
              <a:buClr>
                <a:srgbClr val="008c4f"/>
              </a:buClr>
              <a:buFont typeface="StarSymbol"/>
              <a:buAutoNum type="arabicParenR"/>
            </a:pPr>
            <a:r>
              <a:rPr b="0" lang="en-US" sz="1400" spc="-1" strike="noStrike">
                <a:solidFill>
                  <a:srgbClr val="000000"/>
                </a:solidFill>
                <a:latin typeface="DejaVu Sans"/>
                <a:ea typeface="DejaVu Sans"/>
              </a:rPr>
              <a:t> </a:t>
            </a:r>
            <a:r>
              <a:rPr b="0" lang="en-US" sz="1400" spc="-1" strike="noStrike">
                <a:solidFill>
                  <a:srgbClr val="000000"/>
                </a:solidFill>
                <a:latin typeface="DejaVu Sans"/>
                <a:ea typeface="DejaVu Sans"/>
              </a:rPr>
              <a:t>Gazprom OAO</a:t>
            </a:r>
            <a:r>
              <a:rPr b="0" lang="en-US" sz="1400" spc="-1" strike="noStrike">
                <a:solidFill>
                  <a:srgbClr val="000000"/>
                </a:solidFill>
                <a:latin typeface="DejaVu Sans"/>
                <a:ea typeface="DejaVu Sans"/>
              </a:rPr>
              <a:t>	</a:t>
            </a:r>
            <a:r>
              <a:rPr b="0" lang="en-US" sz="1400" spc="-1" strike="noStrike">
                <a:solidFill>
                  <a:srgbClr val="000000"/>
                </a:solidFill>
                <a:latin typeface="DejaVu Sans"/>
                <a:ea typeface="DejaVu Sans"/>
              </a:rPr>
              <a:t>→ 3.91%</a:t>
            </a: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  <a:p>
            <a:pPr marL="216000" indent="-208440">
              <a:lnSpc>
                <a:spcPct val="100000"/>
              </a:lnSpc>
              <a:buClr>
                <a:srgbClr val="008c4f"/>
              </a:buClr>
              <a:buFont typeface="StarSymbol"/>
              <a:buAutoNum type="arabicParenR"/>
            </a:pPr>
            <a:r>
              <a:rPr b="0" lang="en-US" sz="1400" spc="-1" strike="noStrike">
                <a:solidFill>
                  <a:srgbClr val="000000"/>
                </a:solidFill>
                <a:latin typeface="DejaVu Sans"/>
                <a:ea typeface="DejaVu Sans"/>
              </a:rPr>
              <a:t> </a:t>
            </a:r>
            <a:r>
              <a:rPr b="0" lang="en-US" sz="1400" spc="-1" strike="noStrike">
                <a:solidFill>
                  <a:srgbClr val="000000"/>
                </a:solidFill>
                <a:latin typeface="DejaVu Sans"/>
                <a:ea typeface="DejaVu Sans"/>
              </a:rPr>
              <a:t>National Iranian Oil → 2.28%</a:t>
            </a: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  <a:p>
            <a:pPr marL="216000" indent="-208440">
              <a:lnSpc>
                <a:spcPct val="100000"/>
              </a:lnSpc>
              <a:buClr>
                <a:srgbClr val="008c4f"/>
              </a:buClr>
              <a:buFont typeface="StarSymbol"/>
              <a:buAutoNum type="arabicParenR"/>
            </a:pPr>
            <a:r>
              <a:rPr b="0" lang="en-US" sz="1400" spc="-1" strike="noStrike">
                <a:solidFill>
                  <a:srgbClr val="000000"/>
                </a:solidFill>
                <a:latin typeface="DejaVu Sans"/>
                <a:ea typeface="DejaVu Sans"/>
              </a:rPr>
              <a:t> </a:t>
            </a:r>
            <a:r>
              <a:rPr b="0" lang="en-US" sz="1400" spc="-1" strike="noStrike">
                <a:solidFill>
                  <a:srgbClr val="000000"/>
                </a:solidFill>
                <a:latin typeface="DejaVu Sans"/>
                <a:ea typeface="DejaVu Sans"/>
              </a:rPr>
              <a:t>ExxonMobil Corp → 1.98%</a:t>
            </a: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  <a:p>
            <a:pPr marL="216000" indent="-208440">
              <a:lnSpc>
                <a:spcPct val="100000"/>
              </a:lnSpc>
              <a:buClr>
                <a:srgbClr val="008c4f"/>
              </a:buClr>
              <a:buFont typeface="StarSymbol"/>
              <a:buAutoNum type="arabicParenR"/>
            </a:pPr>
            <a:r>
              <a:rPr b="0" lang="en-US" sz="1400" spc="-1" strike="noStrike">
                <a:solidFill>
                  <a:srgbClr val="000000"/>
                </a:solidFill>
                <a:latin typeface="DejaVu Sans"/>
                <a:ea typeface="DejaVu Sans"/>
              </a:rPr>
              <a:t> </a:t>
            </a:r>
            <a:r>
              <a:rPr b="0" lang="en-US" sz="1400" spc="-1" strike="noStrike">
                <a:solidFill>
                  <a:srgbClr val="000000"/>
                </a:solidFill>
                <a:latin typeface="DejaVu Sans"/>
                <a:ea typeface="DejaVu Sans"/>
              </a:rPr>
              <a:t>Coal India</a:t>
            </a:r>
            <a:r>
              <a:rPr b="0" lang="en-US" sz="1400" spc="-1" strike="noStrike">
                <a:solidFill>
                  <a:srgbClr val="000000"/>
                </a:solidFill>
                <a:latin typeface="DejaVu Sans"/>
                <a:ea typeface="DejaVu Sans"/>
              </a:rPr>
              <a:t>	</a:t>
            </a:r>
            <a:r>
              <a:rPr b="0" lang="en-US" sz="1400" spc="-1" strike="noStrike">
                <a:solidFill>
                  <a:srgbClr val="000000"/>
                </a:solidFill>
                <a:latin typeface="DejaVu Sans"/>
                <a:ea typeface="DejaVu Sans"/>
              </a:rPr>
              <a:t>→ 1.87%</a:t>
            </a: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  <a:p>
            <a:pPr marL="216000" indent="-208440">
              <a:lnSpc>
                <a:spcPct val="100000"/>
              </a:lnSpc>
              <a:buClr>
                <a:srgbClr val="008c4f"/>
              </a:buClr>
              <a:buFont typeface="StarSymbol"/>
              <a:buAutoNum type="arabicParenR"/>
            </a:pPr>
            <a:r>
              <a:rPr b="0" lang="en-US" sz="1400" spc="-1" strike="noStrike">
                <a:solidFill>
                  <a:srgbClr val="000000"/>
                </a:solidFill>
                <a:latin typeface="DejaVu Sans"/>
                <a:ea typeface="DejaVu Sans"/>
              </a:rPr>
              <a:t> </a:t>
            </a:r>
            <a:r>
              <a:rPr b="0" lang="en-US" sz="1400" spc="-1" strike="noStrike">
                <a:solidFill>
                  <a:srgbClr val="000000"/>
                </a:solidFill>
                <a:latin typeface="DejaVu Sans"/>
                <a:ea typeface="DejaVu Sans"/>
              </a:rPr>
              <a:t>Petroleos Mexicanos (Pemex) → 1.87%</a:t>
            </a: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  <a:p>
            <a:pPr marL="216000" indent="-208440">
              <a:lnSpc>
                <a:spcPct val="100000"/>
              </a:lnSpc>
              <a:buClr>
                <a:srgbClr val="008c4f"/>
              </a:buClr>
              <a:buFont typeface="StarSymbol"/>
              <a:buAutoNum type="arabicParenR"/>
            </a:pPr>
            <a:r>
              <a:rPr b="0" lang="en-US" sz="1400" spc="-1" strike="noStrike">
                <a:solidFill>
                  <a:srgbClr val="000000"/>
                </a:solidFill>
                <a:latin typeface="DejaVu Sans"/>
                <a:ea typeface="DejaVu Sans"/>
              </a:rPr>
              <a:t> </a:t>
            </a:r>
            <a:r>
              <a:rPr b="0" lang="en-US" sz="1400" spc="-1" strike="noStrike">
                <a:solidFill>
                  <a:srgbClr val="000000"/>
                </a:solidFill>
                <a:latin typeface="DejaVu Sans"/>
                <a:ea typeface="DejaVu Sans"/>
              </a:rPr>
              <a:t>Russia (Coal) → 1.86%</a:t>
            </a: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  <a:p>
            <a:pPr marL="216000" indent="-208440">
              <a:lnSpc>
                <a:spcPct val="100000"/>
              </a:lnSpc>
              <a:buClr>
                <a:srgbClr val="008c4f"/>
              </a:buClr>
              <a:buFont typeface="StarSymbol"/>
              <a:buAutoNum type="arabicParenR"/>
            </a:pPr>
            <a:r>
              <a:rPr b="0" lang="en-US" sz="1400" spc="-1" strike="noStrike">
                <a:solidFill>
                  <a:srgbClr val="000000"/>
                </a:solidFill>
                <a:latin typeface="DejaVu Sans"/>
                <a:ea typeface="DejaVu Sans"/>
              </a:rPr>
              <a:t> </a:t>
            </a:r>
            <a:r>
              <a:rPr b="0" lang="en-US" sz="1400" spc="-1" strike="noStrike">
                <a:solidFill>
                  <a:srgbClr val="000000"/>
                </a:solidFill>
                <a:latin typeface="DejaVu Sans"/>
                <a:ea typeface="DejaVu Sans"/>
              </a:rPr>
              <a:t>Royal Dutch Shell PLC → 1.67%</a:t>
            </a: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  <a:p>
            <a:pPr marL="216000" indent="-208440">
              <a:lnSpc>
                <a:spcPct val="100000"/>
              </a:lnSpc>
              <a:buClr>
                <a:srgbClr val="008c4f"/>
              </a:buClr>
              <a:buFont typeface="StarSymbol"/>
              <a:buAutoNum type="arabicParenR"/>
            </a:pPr>
            <a:r>
              <a:rPr b="0" lang="en-US" sz="1400" spc="-1" strike="noStrike">
                <a:solidFill>
                  <a:srgbClr val="000000"/>
                </a:solidFill>
                <a:latin typeface="DejaVu Sans"/>
                <a:ea typeface="DejaVu Sans"/>
              </a:rPr>
              <a:t> </a:t>
            </a:r>
            <a:r>
              <a:rPr b="0" lang="en-US" sz="1400" spc="-1" strike="noStrike">
                <a:solidFill>
                  <a:srgbClr val="000000"/>
                </a:solidFill>
                <a:latin typeface="DejaVu Sans"/>
                <a:ea typeface="DejaVu Sans"/>
              </a:rPr>
              <a:t>China National Petroleum Corp (CNPC) → 1.56%</a:t>
            </a: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  <a:p>
            <a:pPr marL="216000" indent="-208440">
              <a:lnSpc>
                <a:spcPct val="100000"/>
              </a:lnSpc>
              <a:buClr>
                <a:srgbClr val="008c4f"/>
              </a:buClr>
              <a:buFont typeface="StarSymbol"/>
              <a:buAutoNum type="arabicParenR"/>
            </a:pPr>
            <a:r>
              <a:rPr b="1" lang="en-US" sz="1400" spc="-1" strike="noStrike">
                <a:solidFill>
                  <a:srgbClr val="c9211e"/>
                </a:solidFill>
                <a:highlight>
                  <a:srgbClr val="ffff00"/>
                </a:highlight>
                <a:latin typeface="DejaVu Sans"/>
                <a:ea typeface="DejaVu Sans"/>
              </a:rPr>
              <a:t> </a:t>
            </a:r>
            <a:r>
              <a:rPr b="1" lang="en-US" sz="1400" spc="-1" strike="noStrike">
                <a:solidFill>
                  <a:srgbClr val="c9211e"/>
                </a:solidFill>
                <a:highlight>
                  <a:srgbClr val="ffff00"/>
                </a:highlight>
                <a:latin typeface="DejaVu Sans"/>
                <a:ea typeface="DejaVu Sans"/>
              </a:rPr>
              <a:t>BP PLC → 1.53%</a:t>
            </a: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  <a:p>
            <a:pPr marL="216000" indent="-208440">
              <a:lnSpc>
                <a:spcPct val="100000"/>
              </a:lnSpc>
              <a:buClr>
                <a:srgbClr val="008c4f"/>
              </a:buClr>
              <a:buFont typeface="StarSymbol"/>
              <a:buAutoNum type="arabicParenR"/>
            </a:pPr>
            <a:r>
              <a:rPr b="0" lang="en-US" sz="1400" spc="-1" strike="noStrike">
                <a:solidFill>
                  <a:srgbClr val="000000"/>
                </a:solidFill>
                <a:highlight>
                  <a:srgbClr val="ffff00"/>
                </a:highlight>
                <a:latin typeface="DejaVu Sans"/>
                <a:ea typeface="DejaVu Sans"/>
              </a:rPr>
              <a:t> </a:t>
            </a:r>
            <a:r>
              <a:rPr b="0" lang="en-US" sz="1400" spc="-1" strike="noStrike">
                <a:solidFill>
                  <a:srgbClr val="000000"/>
                </a:solidFill>
                <a:highlight>
                  <a:srgbClr val="ffff00"/>
                </a:highlight>
                <a:latin typeface="DejaVu Sans"/>
                <a:ea typeface="DejaVu Sans"/>
              </a:rPr>
              <a:t>Chevron Corp → 1.31%</a:t>
            </a: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43" name="CustomShape 184"/>
          <p:cNvSpPr/>
          <p:nvPr/>
        </p:nvSpPr>
        <p:spPr>
          <a:xfrm>
            <a:off x="2743200" y="5760720"/>
            <a:ext cx="5387400" cy="850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algn="ctr">
              <a:lnSpc>
                <a:spcPct val="100000"/>
              </a:lnSpc>
            </a:pPr>
            <a:r>
              <a:rPr b="0" lang="en-US" sz="1400" spc="-1" strike="noStrike" u="sng">
                <a:solidFill>
                  <a:srgbClr val="000000"/>
                </a:solidFill>
                <a:uFillTx/>
                <a:latin typeface="DejaVu Sans"/>
                <a:ea typeface="DejaVu Sans"/>
              </a:rPr>
              <a:t>Blaming individuals and denying any responsibility → great strategy!</a:t>
            </a: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44" name="CustomShape 185"/>
          <p:cNvSpPr/>
          <p:nvPr/>
        </p:nvSpPr>
        <p:spPr>
          <a:xfrm>
            <a:off x="432720" y="1148040"/>
            <a:ext cx="10346400" cy="487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</a:pPr>
            <a:r>
              <a:rPr b="1" lang="en-US" sz="2200" spc="-1" strike="noStrike">
                <a:solidFill>
                  <a:srgbClr val="666666"/>
                </a:solidFill>
                <a:latin typeface="DejaVu Sans"/>
                <a:ea typeface="DejaVu Sans"/>
              </a:rPr>
              <a:t>Google Search Term “sustainable business cooperative”</a:t>
            </a:r>
            <a:endParaRPr b="0" lang="en-GB" sz="2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45" name="CustomShape 186"/>
          <p:cNvSpPr/>
          <p:nvPr/>
        </p:nvSpPr>
        <p:spPr>
          <a:xfrm>
            <a:off x="9950040" y="907560"/>
            <a:ext cx="512640" cy="492480"/>
          </a:xfrm>
          <a:prstGeom prst="star5">
            <a:avLst>
              <a:gd name="adj" fmla="val 19098"/>
              <a:gd name="hf" fmla="val 105146"/>
              <a:gd name="vf" fmla="val 110557"/>
            </a:avLst>
          </a:prstGeom>
          <a:solidFill>
            <a:srgbClr val="92d050"/>
          </a:solidFill>
          <a:ln>
            <a:solidFill>
              <a:srgbClr val="0d0d0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7" name="CustomShape 14"/>
          <p:cNvSpPr/>
          <p:nvPr/>
        </p:nvSpPr>
        <p:spPr>
          <a:xfrm>
            <a:off x="335520" y="764640"/>
            <a:ext cx="10732320" cy="483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Course Evaluation Results</a:t>
            </a: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38" name="CustomShape 15"/>
          <p:cNvSpPr/>
          <p:nvPr/>
        </p:nvSpPr>
        <p:spPr>
          <a:xfrm>
            <a:off x="432720" y="1148040"/>
            <a:ext cx="10337760" cy="478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</a:pPr>
            <a:r>
              <a:rPr b="1" lang="en-US" sz="2200" spc="-1" strike="noStrike">
                <a:solidFill>
                  <a:srgbClr val="666666"/>
                </a:solidFill>
                <a:latin typeface="DejaVu Sans"/>
                <a:ea typeface="DejaVu Sans"/>
              </a:rPr>
              <a:t>Feedback</a:t>
            </a:r>
            <a:endParaRPr b="0" lang="en-GB" sz="22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739" name="" descr=""/>
          <p:cNvPicPr/>
          <p:nvPr/>
        </p:nvPicPr>
        <p:blipFill>
          <a:blip r:embed="rId1"/>
          <a:stretch/>
        </p:blipFill>
        <p:spPr>
          <a:xfrm>
            <a:off x="360000" y="2520000"/>
            <a:ext cx="10979640" cy="214560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6" name="CustomShape 187"/>
          <p:cNvSpPr/>
          <p:nvPr/>
        </p:nvSpPr>
        <p:spPr>
          <a:xfrm>
            <a:off x="335520" y="764640"/>
            <a:ext cx="10737360" cy="488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Act Now</a:t>
            </a: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47" name="CustomShape 188"/>
          <p:cNvSpPr/>
          <p:nvPr/>
        </p:nvSpPr>
        <p:spPr>
          <a:xfrm>
            <a:off x="270720" y="6322680"/>
            <a:ext cx="10792080" cy="227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</a:pPr>
            <a:r>
              <a:rPr b="0" lang="en-US" sz="900" spc="-1" strike="noStrike">
                <a:solidFill>
                  <a:srgbClr val="a6a6a6"/>
                </a:solidFill>
                <a:latin typeface="DejaVu Sans"/>
                <a:ea typeface="Roboto"/>
              </a:rPr>
              <a:t>http://www.oneplanetcouncil.org.uk/</a:t>
            </a:r>
            <a:endParaRPr b="0" lang="en-GB" sz="9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48" name="CustomShape 189"/>
          <p:cNvSpPr/>
          <p:nvPr/>
        </p:nvSpPr>
        <p:spPr>
          <a:xfrm>
            <a:off x="432720" y="1148040"/>
            <a:ext cx="10346400" cy="487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</a:pPr>
            <a:r>
              <a:rPr b="1" lang="en-US" sz="2200" spc="-1" strike="noStrike">
                <a:solidFill>
                  <a:srgbClr val="666666"/>
                </a:solidFill>
                <a:latin typeface="DejaVu Sans"/>
                <a:ea typeface="DejaVu Sans"/>
              </a:rPr>
              <a:t>Wales “One Planet Development”</a:t>
            </a:r>
            <a:endParaRPr b="0" lang="en-GB" sz="2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49" name="CustomShape 190"/>
          <p:cNvSpPr/>
          <p:nvPr/>
        </p:nvSpPr>
        <p:spPr>
          <a:xfrm>
            <a:off x="335520" y="1268640"/>
            <a:ext cx="10734840" cy="5022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marL="195120" indent="-17856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“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One Wales: One Planet”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432000" indent="-21528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Timeframe → one generation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432000" indent="-21528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Goal 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648000" indent="-21528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Symbol"/>
              <a:buChar char="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Wales should use only its fair share of the earth’s resources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648000" indent="-21528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Symbol"/>
              <a:buChar char="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Zero carbon emissions for both use and construction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195120" indent="-17856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How?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432000" indent="-21528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Low Impact Development principles (applicable in Wales)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432000" indent="-21528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Prototypes / Test Communities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648000" indent="-21528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Symbol"/>
              <a:buChar char="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Single homes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648000" indent="-21528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Symbol"/>
              <a:buChar char="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Co-operative communities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0" name="CustomShape 99"/>
          <p:cNvSpPr/>
          <p:nvPr/>
        </p:nvSpPr>
        <p:spPr>
          <a:xfrm>
            <a:off x="335520" y="4406760"/>
            <a:ext cx="10727640" cy="1336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1" lang="en-US" sz="3000" spc="-1" strike="noStrike" cap="all">
                <a:solidFill>
                  <a:srgbClr val="008c4f"/>
                </a:solidFill>
                <a:latin typeface="Arial Unicode MS"/>
                <a:ea typeface="DejaVu Sans"/>
              </a:rPr>
              <a:t>Wrap-Up</a:t>
            </a:r>
            <a:endParaRPr b="0" lang="en-GB" sz="3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51" name="CustomShape 100"/>
          <p:cNvSpPr/>
          <p:nvPr/>
        </p:nvSpPr>
        <p:spPr>
          <a:xfrm>
            <a:off x="335520" y="2906640"/>
            <a:ext cx="10727640" cy="1474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2" name="CustomShape 101"/>
          <p:cNvSpPr/>
          <p:nvPr/>
        </p:nvSpPr>
        <p:spPr>
          <a:xfrm>
            <a:off x="335520" y="764640"/>
            <a:ext cx="10728000" cy="478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Wrap-Up</a:t>
            </a: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53" name="CustomShape 102"/>
          <p:cNvSpPr/>
          <p:nvPr/>
        </p:nvSpPr>
        <p:spPr>
          <a:xfrm>
            <a:off x="335520" y="1268640"/>
            <a:ext cx="10818000" cy="5015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marL="195120" indent="-1742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Kate Marvel: “</a:t>
            </a:r>
            <a:r>
              <a:rPr b="0" i="1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Courage is the resolve to do well without the assurance of a happy ending.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”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432000" indent="-21492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You do not have to be a sustainability saint → be as sustainable as possible, it still makes a difference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432000" indent="-21492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Small progress vs. no progress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432000" indent="-21492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Silence/being inactive supports the destruction of our planet (← I just checked, still no “</a:t>
            </a:r>
            <a:r>
              <a:rPr b="0" i="1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planet B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” available) 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432000" indent="-21492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Do something instead of giving up right away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195120" indent="-1742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Leading by example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4" name="CustomShape 1"/>
          <p:cNvSpPr/>
          <p:nvPr/>
        </p:nvSpPr>
        <p:spPr>
          <a:xfrm>
            <a:off x="335520" y="1268640"/>
            <a:ext cx="10725120" cy="5012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spcBef>
                <a:spcPts val="799"/>
              </a:spcBef>
              <a:tabLst>
                <a:tab algn="l" pos="0"/>
              </a:tabLst>
            </a:pPr>
            <a:r>
              <a:rPr b="1" lang="en-GB" sz="4000" spc="-1" strike="noStrike">
                <a:solidFill>
                  <a:srgbClr val="000000"/>
                </a:solidFill>
                <a:latin typeface="DejaVu Sans"/>
                <a:ea typeface="DejaVu Sans"/>
              </a:rPr>
              <a:t>Thanks!</a:t>
            </a:r>
            <a:endParaRPr b="0" lang="en-GB" sz="4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55" name="CustomShape 2"/>
          <p:cNvSpPr/>
          <p:nvPr/>
        </p:nvSpPr>
        <p:spPr>
          <a:xfrm>
            <a:off x="335520" y="764640"/>
            <a:ext cx="10725120" cy="475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0" name="CustomShape 17"/>
          <p:cNvSpPr/>
          <p:nvPr/>
        </p:nvSpPr>
        <p:spPr>
          <a:xfrm>
            <a:off x="335520" y="764640"/>
            <a:ext cx="10732320" cy="483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Course Evaluation Results</a:t>
            </a: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41" name="CustomShape 18"/>
          <p:cNvSpPr/>
          <p:nvPr/>
        </p:nvSpPr>
        <p:spPr>
          <a:xfrm>
            <a:off x="432720" y="1148040"/>
            <a:ext cx="10337760" cy="478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</a:pPr>
            <a:r>
              <a:rPr b="1" lang="en-US" sz="2200" spc="-1" strike="noStrike">
                <a:solidFill>
                  <a:srgbClr val="666666"/>
                </a:solidFill>
                <a:latin typeface="DejaVu Sans"/>
                <a:ea typeface="DejaVu Sans"/>
              </a:rPr>
              <a:t>Feedback</a:t>
            </a:r>
            <a:endParaRPr b="0" lang="en-GB" sz="22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742" name="" descr=""/>
          <p:cNvPicPr/>
          <p:nvPr/>
        </p:nvPicPr>
        <p:blipFill>
          <a:blip r:embed="rId1"/>
          <a:stretch/>
        </p:blipFill>
        <p:spPr>
          <a:xfrm>
            <a:off x="180000" y="2520000"/>
            <a:ext cx="11111400" cy="297540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3" name="CustomShape 19"/>
          <p:cNvSpPr/>
          <p:nvPr/>
        </p:nvSpPr>
        <p:spPr>
          <a:xfrm>
            <a:off x="335520" y="764640"/>
            <a:ext cx="10732320" cy="483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Course Evaluation Results</a:t>
            </a: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44" name="CustomShape 20"/>
          <p:cNvSpPr/>
          <p:nvPr/>
        </p:nvSpPr>
        <p:spPr>
          <a:xfrm>
            <a:off x="432720" y="1148040"/>
            <a:ext cx="10337760" cy="478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</a:pPr>
            <a:r>
              <a:rPr b="1" lang="en-US" sz="2200" spc="-1" strike="noStrike">
                <a:solidFill>
                  <a:srgbClr val="666666"/>
                </a:solidFill>
                <a:latin typeface="DejaVu Sans"/>
                <a:ea typeface="DejaVu Sans"/>
              </a:rPr>
              <a:t>Feedback</a:t>
            </a:r>
            <a:endParaRPr b="0" lang="en-GB" sz="22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745" name="" descr=""/>
          <p:cNvPicPr/>
          <p:nvPr/>
        </p:nvPicPr>
        <p:blipFill>
          <a:blip r:embed="rId1"/>
          <a:stretch/>
        </p:blipFill>
        <p:spPr>
          <a:xfrm>
            <a:off x="360000" y="2700000"/>
            <a:ext cx="10799640" cy="228384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6" name="CustomShape 21"/>
          <p:cNvSpPr/>
          <p:nvPr/>
        </p:nvSpPr>
        <p:spPr>
          <a:xfrm>
            <a:off x="335520" y="4406760"/>
            <a:ext cx="10727640" cy="1336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1" lang="en-US" sz="3000" spc="-1" strike="noStrike" cap="all">
                <a:solidFill>
                  <a:srgbClr val="008c4f"/>
                </a:solidFill>
                <a:latin typeface="Arial Unicode MS"/>
                <a:ea typeface="DejaVu Sans"/>
              </a:rPr>
              <a:t>Recap – LTG Course in a nutshell</a:t>
            </a:r>
            <a:endParaRPr b="0" lang="en-GB" sz="3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47" name="CustomShape 22"/>
          <p:cNvSpPr/>
          <p:nvPr/>
        </p:nvSpPr>
        <p:spPr>
          <a:xfrm>
            <a:off x="335520" y="2906640"/>
            <a:ext cx="10727640" cy="1474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8" name="CustomShape 64"/>
          <p:cNvSpPr/>
          <p:nvPr/>
        </p:nvSpPr>
        <p:spPr>
          <a:xfrm>
            <a:off x="335520" y="764640"/>
            <a:ext cx="10736280" cy="487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LTG Recap</a:t>
            </a: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49" name="CustomShape 69"/>
          <p:cNvSpPr/>
          <p:nvPr/>
        </p:nvSpPr>
        <p:spPr>
          <a:xfrm>
            <a:off x="335520" y="1268280"/>
            <a:ext cx="10736280" cy="5023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algn="ctr">
              <a:lnSpc>
                <a:spcPct val="100000"/>
              </a:lnSpc>
              <a:spcBef>
                <a:spcPts val="360"/>
              </a:spcBef>
            </a:pP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50" name="CustomShape 70"/>
          <p:cNvSpPr/>
          <p:nvPr/>
        </p:nvSpPr>
        <p:spPr>
          <a:xfrm>
            <a:off x="432720" y="1148040"/>
            <a:ext cx="10345320" cy="486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</a:pPr>
            <a:r>
              <a:rPr b="1" lang="en-US" sz="2200" spc="-1" strike="noStrike">
                <a:solidFill>
                  <a:srgbClr val="666666"/>
                </a:solidFill>
                <a:latin typeface="DejaVu Sans"/>
                <a:ea typeface="DejaVu Sans"/>
              </a:rPr>
              <a:t>Sustainability – Definition</a:t>
            </a:r>
            <a:endParaRPr b="0" lang="en-GB" sz="2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51" name="CustomShape 71"/>
          <p:cNvSpPr/>
          <p:nvPr/>
        </p:nvSpPr>
        <p:spPr>
          <a:xfrm>
            <a:off x="361080" y="3292200"/>
            <a:ext cx="10785240" cy="1361880"/>
          </a:xfrm>
          <a:prstGeom prst="roundRect">
            <a:avLst>
              <a:gd name="adj" fmla="val 16667"/>
            </a:avLst>
          </a:prstGeom>
          <a:noFill/>
          <a:ln>
            <a:solidFill>
              <a:srgbClr val="008c4f"/>
            </a:solidFill>
            <a:round/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6350" cap="flat" cmpd="sng" algn="ctr">
          <a:prstDash val="solid"/>
          <a:miter/>
        </a:ln>
        <a:ln w="12700" cap="flat" cmpd="sng" algn="ctr">
          <a:prstDash val="solid"/>
          <a:miter/>
        </a:ln>
        <a:ln w="190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10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6350" cap="flat" cmpd="sng" algn="ctr">
          <a:prstDash val="solid"/>
          <a:miter/>
        </a:ln>
        <a:ln w="12700" cap="flat" cmpd="sng" algn="ctr">
          <a:prstDash val="solid"/>
          <a:miter/>
        </a:ln>
        <a:ln w="190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100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6350" cap="flat" cmpd="sng" algn="ctr">
          <a:prstDash val="solid"/>
          <a:miter/>
        </a:ln>
        <a:ln w="12700" cap="flat" cmpd="sng" algn="ctr">
          <a:prstDash val="solid"/>
          <a:miter/>
        </a:ln>
        <a:ln w="190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10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6350" cap="flat" cmpd="sng" algn="ctr">
          <a:prstDash val="solid"/>
          <a:miter/>
        </a:ln>
        <a:ln w="12700" cap="flat" cmpd="sng" algn="ctr">
          <a:prstDash val="solid"/>
          <a:miter/>
        </a:ln>
        <a:ln w="190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10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6350" cap="flat" cmpd="sng" algn="ctr">
          <a:prstDash val="solid"/>
          <a:miter/>
        </a:ln>
        <a:ln w="12700" cap="flat" cmpd="sng" algn="ctr">
          <a:prstDash val="solid"/>
          <a:miter/>
        </a:ln>
        <a:ln w="190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103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6350" cap="flat" cmpd="sng" algn="ctr">
          <a:prstDash val="solid"/>
          <a:miter/>
        </a:ln>
        <a:ln w="12700" cap="flat" cmpd="sng" algn="ctr">
          <a:prstDash val="solid"/>
          <a:miter/>
        </a:ln>
        <a:ln w="190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104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6350" cap="flat" cmpd="sng" algn="ctr">
          <a:prstDash val="solid"/>
          <a:miter/>
        </a:ln>
        <a:ln w="12700" cap="flat" cmpd="sng" algn="ctr">
          <a:prstDash val="solid"/>
          <a:miter/>
        </a:ln>
        <a:ln w="190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105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6350" cap="flat" cmpd="sng" algn="ctr">
          <a:prstDash val="solid"/>
          <a:miter/>
        </a:ln>
        <a:ln w="12700" cap="flat" cmpd="sng" algn="ctr">
          <a:prstDash val="solid"/>
          <a:miter/>
        </a:ln>
        <a:ln w="190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106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6350" cap="flat" cmpd="sng" algn="ctr">
          <a:prstDash val="solid"/>
          <a:miter/>
        </a:ln>
        <a:ln w="12700" cap="flat" cmpd="sng" algn="ctr">
          <a:prstDash val="solid"/>
          <a:miter/>
        </a:ln>
        <a:ln w="190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107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6350" cap="flat" cmpd="sng" algn="ctr">
          <a:prstDash val="solid"/>
          <a:miter/>
        </a:ln>
        <a:ln w="12700" cap="flat" cmpd="sng" algn="ctr">
          <a:prstDash val="solid"/>
          <a:miter/>
        </a:ln>
        <a:ln w="190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108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6350" cap="flat" cmpd="sng" algn="ctr">
          <a:prstDash val="solid"/>
          <a:miter/>
        </a:ln>
        <a:ln w="12700" cap="flat" cmpd="sng" algn="ctr">
          <a:prstDash val="solid"/>
          <a:miter/>
        </a:ln>
        <a:ln w="190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109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6350" cap="flat" cmpd="sng" algn="ctr">
          <a:prstDash val="solid"/>
          <a:miter/>
        </a:ln>
        <a:ln w="12700" cap="flat" cmpd="sng" algn="ctr">
          <a:prstDash val="solid"/>
          <a:miter/>
        </a:ln>
        <a:ln w="190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1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6350" cap="flat" cmpd="sng" algn="ctr">
          <a:prstDash val="solid"/>
          <a:miter/>
        </a:ln>
        <a:ln w="12700" cap="flat" cmpd="sng" algn="ctr">
          <a:prstDash val="solid"/>
          <a:miter/>
        </a:ln>
        <a:ln w="190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110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6350" cap="flat" cmpd="sng" algn="ctr">
          <a:prstDash val="solid"/>
          <a:miter/>
        </a:ln>
        <a:ln w="12700" cap="flat" cmpd="sng" algn="ctr">
          <a:prstDash val="solid"/>
          <a:miter/>
        </a:ln>
        <a:ln w="190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11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6350" cap="flat" cmpd="sng" algn="ctr">
          <a:prstDash val="solid"/>
          <a:miter/>
        </a:ln>
        <a:ln w="12700" cap="flat" cmpd="sng" algn="ctr">
          <a:prstDash val="solid"/>
          <a:miter/>
        </a:ln>
        <a:ln w="190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11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6350" cap="flat" cmpd="sng" algn="ctr">
          <a:prstDash val="solid"/>
          <a:miter/>
        </a:ln>
        <a:ln w="12700" cap="flat" cmpd="sng" algn="ctr">
          <a:prstDash val="solid"/>
          <a:miter/>
        </a:ln>
        <a:ln w="190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113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6350" cap="flat" cmpd="sng" algn="ctr">
          <a:prstDash val="solid"/>
          <a:miter/>
        </a:ln>
        <a:ln w="12700" cap="flat" cmpd="sng" algn="ctr">
          <a:prstDash val="solid"/>
          <a:miter/>
        </a:ln>
        <a:ln w="190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114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6350" cap="flat" cmpd="sng" algn="ctr">
          <a:prstDash val="solid"/>
          <a:miter/>
        </a:ln>
        <a:ln w="12700" cap="flat" cmpd="sng" algn="ctr">
          <a:prstDash val="solid"/>
          <a:miter/>
        </a:ln>
        <a:ln w="190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115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6350" cap="flat" cmpd="sng" algn="ctr">
          <a:prstDash val="solid"/>
          <a:miter/>
        </a:ln>
        <a:ln w="12700" cap="flat" cmpd="sng" algn="ctr">
          <a:prstDash val="solid"/>
          <a:miter/>
        </a:ln>
        <a:ln w="190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116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6350" cap="flat" cmpd="sng" algn="ctr">
          <a:prstDash val="solid"/>
          <a:miter/>
        </a:ln>
        <a:ln w="12700" cap="flat" cmpd="sng" algn="ctr">
          <a:prstDash val="solid"/>
          <a:miter/>
        </a:ln>
        <a:ln w="190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117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6350" cap="flat" cmpd="sng" algn="ctr">
          <a:prstDash val="solid"/>
          <a:miter/>
        </a:ln>
        <a:ln w="12700" cap="flat" cmpd="sng" algn="ctr">
          <a:prstDash val="solid"/>
          <a:miter/>
        </a:ln>
        <a:ln w="190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118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6350" cap="flat" cmpd="sng" algn="ctr">
          <a:prstDash val="solid"/>
          <a:miter/>
        </a:ln>
        <a:ln w="12700" cap="flat" cmpd="sng" algn="ctr">
          <a:prstDash val="solid"/>
          <a:miter/>
        </a:ln>
        <a:ln w="190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119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6350" cap="flat" cmpd="sng" algn="ctr">
          <a:prstDash val="solid"/>
          <a:miter/>
        </a:ln>
        <a:ln w="12700" cap="flat" cmpd="sng" algn="ctr">
          <a:prstDash val="solid"/>
          <a:miter/>
        </a:ln>
        <a:ln w="190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1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6350" cap="flat" cmpd="sng" algn="ctr">
          <a:prstDash val="solid"/>
          <a:miter/>
        </a:ln>
        <a:ln w="12700" cap="flat" cmpd="sng" algn="ctr">
          <a:prstDash val="solid"/>
          <a:miter/>
        </a:ln>
        <a:ln w="190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120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6350" cap="flat" cmpd="sng" algn="ctr">
          <a:prstDash val="solid"/>
          <a:miter/>
        </a:ln>
        <a:ln w="12700" cap="flat" cmpd="sng" algn="ctr">
          <a:prstDash val="solid"/>
          <a:miter/>
        </a:ln>
        <a:ln w="190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12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6350" cap="flat" cmpd="sng" algn="ctr">
          <a:prstDash val="solid"/>
          <a:miter/>
        </a:ln>
        <a:ln w="12700" cap="flat" cmpd="sng" algn="ctr">
          <a:prstDash val="solid"/>
          <a:miter/>
        </a:ln>
        <a:ln w="190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12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6350" cap="flat" cmpd="sng" algn="ctr">
          <a:prstDash val="solid"/>
          <a:miter/>
        </a:ln>
        <a:ln w="12700" cap="flat" cmpd="sng" algn="ctr">
          <a:prstDash val="solid"/>
          <a:miter/>
        </a:ln>
        <a:ln w="190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123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6350" cap="flat" cmpd="sng" algn="ctr">
          <a:prstDash val="solid"/>
          <a:miter/>
        </a:ln>
        <a:ln w="12700" cap="flat" cmpd="sng" algn="ctr">
          <a:prstDash val="solid"/>
          <a:miter/>
        </a:ln>
        <a:ln w="190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124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6350" cap="flat" cmpd="sng" algn="ctr">
          <a:prstDash val="solid"/>
          <a:miter/>
        </a:ln>
        <a:ln w="12700" cap="flat" cmpd="sng" algn="ctr">
          <a:prstDash val="solid"/>
          <a:miter/>
        </a:ln>
        <a:ln w="190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125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6350" cap="flat" cmpd="sng" algn="ctr">
          <a:prstDash val="solid"/>
          <a:miter/>
        </a:ln>
        <a:ln w="12700" cap="flat" cmpd="sng" algn="ctr">
          <a:prstDash val="solid"/>
          <a:miter/>
        </a:ln>
        <a:ln w="190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126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6350" cap="flat" cmpd="sng" algn="ctr">
          <a:prstDash val="solid"/>
          <a:miter/>
        </a:ln>
        <a:ln w="12700" cap="flat" cmpd="sng" algn="ctr">
          <a:prstDash val="solid"/>
          <a:miter/>
        </a:ln>
        <a:ln w="190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127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6350" cap="flat" cmpd="sng" algn="ctr">
          <a:prstDash val="solid"/>
          <a:miter/>
        </a:ln>
        <a:ln w="12700" cap="flat" cmpd="sng" algn="ctr">
          <a:prstDash val="solid"/>
          <a:miter/>
        </a:ln>
        <a:ln w="190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128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6350" cap="flat" cmpd="sng" algn="ctr">
          <a:prstDash val="solid"/>
          <a:miter/>
        </a:ln>
        <a:ln w="12700" cap="flat" cmpd="sng" algn="ctr">
          <a:prstDash val="solid"/>
          <a:miter/>
        </a:ln>
        <a:ln w="190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129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6350" cap="flat" cmpd="sng" algn="ctr">
          <a:prstDash val="solid"/>
          <a:miter/>
        </a:ln>
        <a:ln w="12700" cap="flat" cmpd="sng" algn="ctr">
          <a:prstDash val="solid"/>
          <a:miter/>
        </a:ln>
        <a:ln w="190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13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6350" cap="flat" cmpd="sng" algn="ctr">
          <a:prstDash val="solid"/>
          <a:miter/>
        </a:ln>
        <a:ln w="12700" cap="flat" cmpd="sng" algn="ctr">
          <a:prstDash val="solid"/>
          <a:miter/>
        </a:ln>
        <a:ln w="190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130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6350" cap="flat" cmpd="sng" algn="ctr">
          <a:prstDash val="solid"/>
          <a:miter/>
        </a:ln>
        <a:ln w="12700" cap="flat" cmpd="sng" algn="ctr">
          <a:prstDash val="solid"/>
          <a:miter/>
        </a:ln>
        <a:ln w="190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13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6350" cap="flat" cmpd="sng" algn="ctr">
          <a:prstDash val="solid"/>
          <a:miter/>
        </a:ln>
        <a:ln w="12700" cap="flat" cmpd="sng" algn="ctr">
          <a:prstDash val="solid"/>
          <a:miter/>
        </a:ln>
        <a:ln w="190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13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6350" cap="flat" cmpd="sng" algn="ctr">
          <a:prstDash val="solid"/>
          <a:miter/>
        </a:ln>
        <a:ln w="12700" cap="flat" cmpd="sng" algn="ctr">
          <a:prstDash val="solid"/>
          <a:miter/>
        </a:ln>
        <a:ln w="190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133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6350" cap="flat" cmpd="sng" algn="ctr">
          <a:prstDash val="solid"/>
          <a:miter/>
        </a:ln>
        <a:ln w="12700" cap="flat" cmpd="sng" algn="ctr">
          <a:prstDash val="solid"/>
          <a:miter/>
        </a:ln>
        <a:ln w="190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134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6350" cap="flat" cmpd="sng" algn="ctr">
          <a:prstDash val="solid"/>
          <a:miter/>
        </a:ln>
        <a:ln w="12700" cap="flat" cmpd="sng" algn="ctr">
          <a:prstDash val="solid"/>
          <a:miter/>
        </a:ln>
        <a:ln w="190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135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6350" cap="flat" cmpd="sng" algn="ctr">
          <a:prstDash val="solid"/>
          <a:miter/>
        </a:ln>
        <a:ln w="12700" cap="flat" cmpd="sng" algn="ctr">
          <a:prstDash val="solid"/>
          <a:miter/>
        </a:ln>
        <a:ln w="190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136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6350" cap="flat" cmpd="sng" algn="ctr">
          <a:prstDash val="solid"/>
          <a:miter/>
        </a:ln>
        <a:ln w="12700" cap="flat" cmpd="sng" algn="ctr">
          <a:prstDash val="solid"/>
          <a:miter/>
        </a:ln>
        <a:ln w="190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137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6350" cap="flat" cmpd="sng" algn="ctr">
          <a:prstDash val="solid"/>
          <a:miter/>
        </a:ln>
        <a:ln w="12700" cap="flat" cmpd="sng" algn="ctr">
          <a:prstDash val="solid"/>
          <a:miter/>
        </a:ln>
        <a:ln w="190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138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6350" cap="flat" cmpd="sng" algn="ctr">
          <a:prstDash val="solid"/>
          <a:miter/>
        </a:ln>
        <a:ln w="12700" cap="flat" cmpd="sng" algn="ctr">
          <a:prstDash val="solid"/>
          <a:miter/>
        </a:ln>
        <a:ln w="190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139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6350" cap="flat" cmpd="sng" algn="ctr">
          <a:prstDash val="solid"/>
          <a:miter/>
        </a:ln>
        <a:ln w="12700" cap="flat" cmpd="sng" algn="ctr">
          <a:prstDash val="solid"/>
          <a:miter/>
        </a:ln>
        <a:ln w="190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14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6350" cap="flat" cmpd="sng" algn="ctr">
          <a:prstDash val="solid"/>
          <a:miter/>
        </a:ln>
        <a:ln w="12700" cap="flat" cmpd="sng" algn="ctr">
          <a:prstDash val="solid"/>
          <a:miter/>
        </a:ln>
        <a:ln w="190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140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6350" cap="flat" cmpd="sng" algn="ctr">
          <a:prstDash val="solid"/>
          <a:miter/>
        </a:ln>
        <a:ln w="12700" cap="flat" cmpd="sng" algn="ctr">
          <a:prstDash val="solid"/>
          <a:miter/>
        </a:ln>
        <a:ln w="190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14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6350" cap="flat" cmpd="sng" algn="ctr">
          <a:prstDash val="solid"/>
          <a:miter/>
        </a:ln>
        <a:ln w="12700" cap="flat" cmpd="sng" algn="ctr">
          <a:prstDash val="solid"/>
          <a:miter/>
        </a:ln>
        <a:ln w="190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14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6350" cap="flat" cmpd="sng" algn="ctr">
          <a:prstDash val="solid"/>
          <a:miter/>
        </a:ln>
        <a:ln w="12700" cap="flat" cmpd="sng" algn="ctr">
          <a:prstDash val="solid"/>
          <a:miter/>
        </a:ln>
        <a:ln w="190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143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6350" cap="flat" cmpd="sng" algn="ctr">
          <a:prstDash val="solid"/>
          <a:miter/>
        </a:ln>
        <a:ln w="12700" cap="flat" cmpd="sng" algn="ctr">
          <a:prstDash val="solid"/>
          <a:miter/>
        </a:ln>
        <a:ln w="190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144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6350" cap="flat" cmpd="sng" algn="ctr">
          <a:prstDash val="solid"/>
          <a:miter/>
        </a:ln>
        <a:ln w="12700" cap="flat" cmpd="sng" algn="ctr">
          <a:prstDash val="solid"/>
          <a:miter/>
        </a:ln>
        <a:ln w="190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15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6350" cap="flat" cmpd="sng" algn="ctr">
          <a:prstDash val="solid"/>
          <a:miter/>
        </a:ln>
        <a:ln w="12700" cap="flat" cmpd="sng" algn="ctr">
          <a:prstDash val="solid"/>
          <a:miter/>
        </a:ln>
        <a:ln w="190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16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6350" cap="flat" cmpd="sng" algn="ctr">
          <a:prstDash val="solid"/>
          <a:miter/>
        </a:ln>
        <a:ln w="12700" cap="flat" cmpd="sng" algn="ctr">
          <a:prstDash val="solid"/>
          <a:miter/>
        </a:ln>
        <a:ln w="190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17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6350" cap="flat" cmpd="sng" algn="ctr">
          <a:prstDash val="solid"/>
          <a:miter/>
        </a:ln>
        <a:ln w="12700" cap="flat" cmpd="sng" algn="ctr">
          <a:prstDash val="solid"/>
          <a:miter/>
        </a:ln>
        <a:ln w="190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18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6350" cap="flat" cmpd="sng" algn="ctr">
          <a:prstDash val="solid"/>
          <a:miter/>
        </a:ln>
        <a:ln w="12700" cap="flat" cmpd="sng" algn="ctr">
          <a:prstDash val="solid"/>
          <a:miter/>
        </a:ln>
        <a:ln w="190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19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6350" cap="flat" cmpd="sng" algn="ctr">
          <a:prstDash val="solid"/>
          <a:miter/>
        </a:ln>
        <a:ln w="12700" cap="flat" cmpd="sng" algn="ctr">
          <a:prstDash val="solid"/>
          <a:miter/>
        </a:ln>
        <a:ln w="190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6350" cap="flat" cmpd="sng" algn="ctr">
          <a:prstDash val="solid"/>
          <a:miter/>
        </a:ln>
        <a:ln w="12700" cap="flat" cmpd="sng" algn="ctr">
          <a:prstDash val="solid"/>
          <a:miter/>
        </a:ln>
        <a:ln w="190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20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6350" cap="flat" cmpd="sng" algn="ctr">
          <a:prstDash val="solid"/>
          <a:miter/>
        </a:ln>
        <a:ln w="12700" cap="flat" cmpd="sng" algn="ctr">
          <a:prstDash val="solid"/>
          <a:miter/>
        </a:ln>
        <a:ln w="190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2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6350" cap="flat" cmpd="sng" algn="ctr">
          <a:prstDash val="solid"/>
          <a:miter/>
        </a:ln>
        <a:ln w="12700" cap="flat" cmpd="sng" algn="ctr">
          <a:prstDash val="solid"/>
          <a:miter/>
        </a:ln>
        <a:ln w="190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2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6350" cap="flat" cmpd="sng" algn="ctr">
          <a:prstDash val="solid"/>
          <a:miter/>
        </a:ln>
        <a:ln w="12700" cap="flat" cmpd="sng" algn="ctr">
          <a:prstDash val="solid"/>
          <a:miter/>
        </a:ln>
        <a:ln w="190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23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6350" cap="flat" cmpd="sng" algn="ctr">
          <a:prstDash val="solid"/>
          <a:miter/>
        </a:ln>
        <a:ln w="12700" cap="flat" cmpd="sng" algn="ctr">
          <a:prstDash val="solid"/>
          <a:miter/>
        </a:ln>
        <a:ln w="190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24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6350" cap="flat" cmpd="sng" algn="ctr">
          <a:prstDash val="solid"/>
          <a:miter/>
        </a:ln>
        <a:ln w="12700" cap="flat" cmpd="sng" algn="ctr">
          <a:prstDash val="solid"/>
          <a:miter/>
        </a:ln>
        <a:ln w="190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25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6350" cap="flat" cmpd="sng" algn="ctr">
          <a:prstDash val="solid"/>
          <a:miter/>
        </a:ln>
        <a:ln w="12700" cap="flat" cmpd="sng" algn="ctr">
          <a:prstDash val="solid"/>
          <a:miter/>
        </a:ln>
        <a:ln w="190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26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6350" cap="flat" cmpd="sng" algn="ctr">
          <a:prstDash val="solid"/>
          <a:miter/>
        </a:ln>
        <a:ln w="12700" cap="flat" cmpd="sng" algn="ctr">
          <a:prstDash val="solid"/>
          <a:miter/>
        </a:ln>
        <a:ln w="190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27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6350" cap="flat" cmpd="sng" algn="ctr">
          <a:prstDash val="solid"/>
          <a:miter/>
        </a:ln>
        <a:ln w="12700" cap="flat" cmpd="sng" algn="ctr">
          <a:prstDash val="solid"/>
          <a:miter/>
        </a:ln>
        <a:ln w="190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28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6350" cap="flat" cmpd="sng" algn="ctr">
          <a:prstDash val="solid"/>
          <a:miter/>
        </a:ln>
        <a:ln w="12700" cap="flat" cmpd="sng" algn="ctr">
          <a:prstDash val="solid"/>
          <a:miter/>
        </a:ln>
        <a:ln w="190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29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6350" cap="flat" cmpd="sng" algn="ctr">
          <a:prstDash val="solid"/>
          <a:miter/>
        </a:ln>
        <a:ln w="12700" cap="flat" cmpd="sng" algn="ctr">
          <a:prstDash val="solid"/>
          <a:miter/>
        </a:ln>
        <a:ln w="190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6350" cap="flat" cmpd="sng" algn="ctr">
          <a:prstDash val="solid"/>
          <a:miter/>
        </a:ln>
        <a:ln w="12700" cap="flat" cmpd="sng" algn="ctr">
          <a:prstDash val="solid"/>
          <a:miter/>
        </a:ln>
        <a:ln w="190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30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6350" cap="flat" cmpd="sng" algn="ctr">
          <a:prstDash val="solid"/>
          <a:miter/>
        </a:ln>
        <a:ln w="12700" cap="flat" cmpd="sng" algn="ctr">
          <a:prstDash val="solid"/>
          <a:miter/>
        </a:ln>
        <a:ln w="190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3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6350" cap="flat" cmpd="sng" algn="ctr">
          <a:prstDash val="solid"/>
          <a:miter/>
        </a:ln>
        <a:ln w="12700" cap="flat" cmpd="sng" algn="ctr">
          <a:prstDash val="solid"/>
          <a:miter/>
        </a:ln>
        <a:ln w="190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3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6350" cap="flat" cmpd="sng" algn="ctr">
          <a:prstDash val="solid"/>
          <a:miter/>
        </a:ln>
        <a:ln w="12700" cap="flat" cmpd="sng" algn="ctr">
          <a:prstDash val="solid"/>
          <a:miter/>
        </a:ln>
        <a:ln w="190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33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6350" cap="flat" cmpd="sng" algn="ctr">
          <a:prstDash val="solid"/>
          <a:miter/>
        </a:ln>
        <a:ln w="12700" cap="flat" cmpd="sng" algn="ctr">
          <a:prstDash val="solid"/>
          <a:miter/>
        </a:ln>
        <a:ln w="190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34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6350" cap="flat" cmpd="sng" algn="ctr">
          <a:prstDash val="solid"/>
          <a:miter/>
        </a:ln>
        <a:ln w="12700" cap="flat" cmpd="sng" algn="ctr">
          <a:prstDash val="solid"/>
          <a:miter/>
        </a:ln>
        <a:ln w="190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35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6350" cap="flat" cmpd="sng" algn="ctr">
          <a:prstDash val="solid"/>
          <a:miter/>
        </a:ln>
        <a:ln w="12700" cap="flat" cmpd="sng" algn="ctr">
          <a:prstDash val="solid"/>
          <a:miter/>
        </a:ln>
        <a:ln w="190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36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6350" cap="flat" cmpd="sng" algn="ctr">
          <a:prstDash val="solid"/>
          <a:miter/>
        </a:ln>
        <a:ln w="12700" cap="flat" cmpd="sng" algn="ctr">
          <a:prstDash val="solid"/>
          <a:miter/>
        </a:ln>
        <a:ln w="190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37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6350" cap="flat" cmpd="sng" algn="ctr">
          <a:prstDash val="solid"/>
          <a:miter/>
        </a:ln>
        <a:ln w="12700" cap="flat" cmpd="sng" algn="ctr">
          <a:prstDash val="solid"/>
          <a:miter/>
        </a:ln>
        <a:ln w="190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38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6350" cap="flat" cmpd="sng" algn="ctr">
          <a:prstDash val="solid"/>
          <a:miter/>
        </a:ln>
        <a:ln w="12700" cap="flat" cmpd="sng" algn="ctr">
          <a:prstDash val="solid"/>
          <a:miter/>
        </a:ln>
        <a:ln w="190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39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6350" cap="flat" cmpd="sng" algn="ctr">
          <a:prstDash val="solid"/>
          <a:miter/>
        </a:ln>
        <a:ln w="12700" cap="flat" cmpd="sng" algn="ctr">
          <a:prstDash val="solid"/>
          <a:miter/>
        </a:ln>
        <a:ln w="190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4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6350" cap="flat" cmpd="sng" algn="ctr">
          <a:prstDash val="solid"/>
          <a:miter/>
        </a:ln>
        <a:ln w="12700" cap="flat" cmpd="sng" algn="ctr">
          <a:prstDash val="solid"/>
          <a:miter/>
        </a:ln>
        <a:ln w="190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40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6350" cap="flat" cmpd="sng" algn="ctr">
          <a:prstDash val="solid"/>
          <a:miter/>
        </a:ln>
        <a:ln w="12700" cap="flat" cmpd="sng" algn="ctr">
          <a:prstDash val="solid"/>
          <a:miter/>
        </a:ln>
        <a:ln w="190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4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6350" cap="flat" cmpd="sng" algn="ctr">
          <a:prstDash val="solid"/>
          <a:miter/>
        </a:ln>
        <a:ln w="12700" cap="flat" cmpd="sng" algn="ctr">
          <a:prstDash val="solid"/>
          <a:miter/>
        </a:ln>
        <a:ln w="190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4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6350" cap="flat" cmpd="sng" algn="ctr">
          <a:prstDash val="solid"/>
          <a:miter/>
        </a:ln>
        <a:ln w="12700" cap="flat" cmpd="sng" algn="ctr">
          <a:prstDash val="solid"/>
          <a:miter/>
        </a:ln>
        <a:ln w="190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43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6350" cap="flat" cmpd="sng" algn="ctr">
          <a:prstDash val="solid"/>
          <a:miter/>
        </a:ln>
        <a:ln w="12700" cap="flat" cmpd="sng" algn="ctr">
          <a:prstDash val="solid"/>
          <a:miter/>
        </a:ln>
        <a:ln w="190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44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6350" cap="flat" cmpd="sng" algn="ctr">
          <a:prstDash val="solid"/>
          <a:miter/>
        </a:ln>
        <a:ln w="12700" cap="flat" cmpd="sng" algn="ctr">
          <a:prstDash val="solid"/>
          <a:miter/>
        </a:ln>
        <a:ln w="190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45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6350" cap="flat" cmpd="sng" algn="ctr">
          <a:prstDash val="solid"/>
          <a:miter/>
        </a:ln>
        <a:ln w="12700" cap="flat" cmpd="sng" algn="ctr">
          <a:prstDash val="solid"/>
          <a:miter/>
        </a:ln>
        <a:ln w="190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46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6350" cap="flat" cmpd="sng" algn="ctr">
          <a:prstDash val="solid"/>
          <a:miter/>
        </a:ln>
        <a:ln w="12700" cap="flat" cmpd="sng" algn="ctr">
          <a:prstDash val="solid"/>
          <a:miter/>
        </a:ln>
        <a:ln w="190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47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6350" cap="flat" cmpd="sng" algn="ctr">
          <a:prstDash val="solid"/>
          <a:miter/>
        </a:ln>
        <a:ln w="12700" cap="flat" cmpd="sng" algn="ctr">
          <a:prstDash val="solid"/>
          <a:miter/>
        </a:ln>
        <a:ln w="190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48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6350" cap="flat" cmpd="sng" algn="ctr">
          <a:prstDash val="solid"/>
          <a:miter/>
        </a:ln>
        <a:ln w="12700" cap="flat" cmpd="sng" algn="ctr">
          <a:prstDash val="solid"/>
          <a:miter/>
        </a:ln>
        <a:ln w="190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49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6350" cap="flat" cmpd="sng" algn="ctr">
          <a:prstDash val="solid"/>
          <a:miter/>
        </a:ln>
        <a:ln w="12700" cap="flat" cmpd="sng" algn="ctr">
          <a:prstDash val="solid"/>
          <a:miter/>
        </a:ln>
        <a:ln w="190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5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6350" cap="flat" cmpd="sng" algn="ctr">
          <a:prstDash val="solid"/>
          <a:miter/>
        </a:ln>
        <a:ln w="12700" cap="flat" cmpd="sng" algn="ctr">
          <a:prstDash val="solid"/>
          <a:miter/>
        </a:ln>
        <a:ln w="190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50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6350" cap="flat" cmpd="sng" algn="ctr">
          <a:prstDash val="solid"/>
          <a:miter/>
        </a:ln>
        <a:ln w="12700" cap="flat" cmpd="sng" algn="ctr">
          <a:prstDash val="solid"/>
          <a:miter/>
        </a:ln>
        <a:ln w="190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5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6350" cap="flat" cmpd="sng" algn="ctr">
          <a:prstDash val="solid"/>
          <a:miter/>
        </a:ln>
        <a:ln w="12700" cap="flat" cmpd="sng" algn="ctr">
          <a:prstDash val="solid"/>
          <a:miter/>
        </a:ln>
        <a:ln w="190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5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6350" cap="flat" cmpd="sng" algn="ctr">
          <a:prstDash val="solid"/>
          <a:miter/>
        </a:ln>
        <a:ln w="12700" cap="flat" cmpd="sng" algn="ctr">
          <a:prstDash val="solid"/>
          <a:miter/>
        </a:ln>
        <a:ln w="190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53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6350" cap="flat" cmpd="sng" algn="ctr">
          <a:prstDash val="solid"/>
          <a:miter/>
        </a:ln>
        <a:ln w="12700" cap="flat" cmpd="sng" algn="ctr">
          <a:prstDash val="solid"/>
          <a:miter/>
        </a:ln>
        <a:ln w="190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54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6350" cap="flat" cmpd="sng" algn="ctr">
          <a:prstDash val="solid"/>
          <a:miter/>
        </a:ln>
        <a:ln w="12700" cap="flat" cmpd="sng" algn="ctr">
          <a:prstDash val="solid"/>
          <a:miter/>
        </a:ln>
        <a:ln w="190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55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6350" cap="flat" cmpd="sng" algn="ctr">
          <a:prstDash val="solid"/>
          <a:miter/>
        </a:ln>
        <a:ln w="12700" cap="flat" cmpd="sng" algn="ctr">
          <a:prstDash val="solid"/>
          <a:miter/>
        </a:ln>
        <a:ln w="190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56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6350" cap="flat" cmpd="sng" algn="ctr">
          <a:prstDash val="solid"/>
          <a:miter/>
        </a:ln>
        <a:ln w="12700" cap="flat" cmpd="sng" algn="ctr">
          <a:prstDash val="solid"/>
          <a:miter/>
        </a:ln>
        <a:ln w="190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57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6350" cap="flat" cmpd="sng" algn="ctr">
          <a:prstDash val="solid"/>
          <a:miter/>
        </a:ln>
        <a:ln w="12700" cap="flat" cmpd="sng" algn="ctr">
          <a:prstDash val="solid"/>
          <a:miter/>
        </a:ln>
        <a:ln w="190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58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6350" cap="flat" cmpd="sng" algn="ctr">
          <a:prstDash val="solid"/>
          <a:miter/>
        </a:ln>
        <a:ln w="12700" cap="flat" cmpd="sng" algn="ctr">
          <a:prstDash val="solid"/>
          <a:miter/>
        </a:ln>
        <a:ln w="190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59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6350" cap="flat" cmpd="sng" algn="ctr">
          <a:prstDash val="solid"/>
          <a:miter/>
        </a:ln>
        <a:ln w="12700" cap="flat" cmpd="sng" algn="ctr">
          <a:prstDash val="solid"/>
          <a:miter/>
        </a:ln>
        <a:ln w="190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6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6350" cap="flat" cmpd="sng" algn="ctr">
          <a:prstDash val="solid"/>
          <a:miter/>
        </a:ln>
        <a:ln w="12700" cap="flat" cmpd="sng" algn="ctr">
          <a:prstDash val="solid"/>
          <a:miter/>
        </a:ln>
        <a:ln w="190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60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6350" cap="flat" cmpd="sng" algn="ctr">
          <a:prstDash val="solid"/>
          <a:miter/>
        </a:ln>
        <a:ln w="12700" cap="flat" cmpd="sng" algn="ctr">
          <a:prstDash val="solid"/>
          <a:miter/>
        </a:ln>
        <a:ln w="190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6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6350" cap="flat" cmpd="sng" algn="ctr">
          <a:prstDash val="solid"/>
          <a:miter/>
        </a:ln>
        <a:ln w="12700" cap="flat" cmpd="sng" algn="ctr">
          <a:prstDash val="solid"/>
          <a:miter/>
        </a:ln>
        <a:ln w="190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6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6350" cap="flat" cmpd="sng" algn="ctr">
          <a:prstDash val="solid"/>
          <a:miter/>
        </a:ln>
        <a:ln w="12700" cap="flat" cmpd="sng" algn="ctr">
          <a:prstDash val="solid"/>
          <a:miter/>
        </a:ln>
        <a:ln w="190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63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6350" cap="flat" cmpd="sng" algn="ctr">
          <a:prstDash val="solid"/>
          <a:miter/>
        </a:ln>
        <a:ln w="12700" cap="flat" cmpd="sng" algn="ctr">
          <a:prstDash val="solid"/>
          <a:miter/>
        </a:ln>
        <a:ln w="190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64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6350" cap="flat" cmpd="sng" algn="ctr">
          <a:prstDash val="solid"/>
          <a:miter/>
        </a:ln>
        <a:ln w="12700" cap="flat" cmpd="sng" algn="ctr">
          <a:prstDash val="solid"/>
          <a:miter/>
        </a:ln>
        <a:ln w="190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65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6350" cap="flat" cmpd="sng" algn="ctr">
          <a:prstDash val="solid"/>
          <a:miter/>
        </a:ln>
        <a:ln w="12700" cap="flat" cmpd="sng" algn="ctr">
          <a:prstDash val="solid"/>
          <a:miter/>
        </a:ln>
        <a:ln w="190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66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6350" cap="flat" cmpd="sng" algn="ctr">
          <a:prstDash val="solid"/>
          <a:miter/>
        </a:ln>
        <a:ln w="12700" cap="flat" cmpd="sng" algn="ctr">
          <a:prstDash val="solid"/>
          <a:miter/>
        </a:ln>
        <a:ln w="190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67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6350" cap="flat" cmpd="sng" algn="ctr">
          <a:prstDash val="solid"/>
          <a:miter/>
        </a:ln>
        <a:ln w="12700" cap="flat" cmpd="sng" algn="ctr">
          <a:prstDash val="solid"/>
          <a:miter/>
        </a:ln>
        <a:ln w="190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68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6350" cap="flat" cmpd="sng" algn="ctr">
          <a:prstDash val="solid"/>
          <a:miter/>
        </a:ln>
        <a:ln w="12700" cap="flat" cmpd="sng" algn="ctr">
          <a:prstDash val="solid"/>
          <a:miter/>
        </a:ln>
        <a:ln w="190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69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6350" cap="flat" cmpd="sng" algn="ctr">
          <a:prstDash val="solid"/>
          <a:miter/>
        </a:ln>
        <a:ln w="12700" cap="flat" cmpd="sng" algn="ctr">
          <a:prstDash val="solid"/>
          <a:miter/>
        </a:ln>
        <a:ln w="190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7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6350" cap="flat" cmpd="sng" algn="ctr">
          <a:prstDash val="solid"/>
          <a:miter/>
        </a:ln>
        <a:ln w="12700" cap="flat" cmpd="sng" algn="ctr">
          <a:prstDash val="solid"/>
          <a:miter/>
        </a:ln>
        <a:ln w="190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70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6350" cap="flat" cmpd="sng" algn="ctr">
          <a:prstDash val="solid"/>
          <a:miter/>
        </a:ln>
        <a:ln w="12700" cap="flat" cmpd="sng" algn="ctr">
          <a:prstDash val="solid"/>
          <a:miter/>
        </a:ln>
        <a:ln w="190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7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6350" cap="flat" cmpd="sng" algn="ctr">
          <a:prstDash val="solid"/>
          <a:miter/>
        </a:ln>
        <a:ln w="12700" cap="flat" cmpd="sng" algn="ctr">
          <a:prstDash val="solid"/>
          <a:miter/>
        </a:ln>
        <a:ln w="190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7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6350" cap="flat" cmpd="sng" algn="ctr">
          <a:prstDash val="solid"/>
          <a:miter/>
        </a:ln>
        <a:ln w="12700" cap="flat" cmpd="sng" algn="ctr">
          <a:prstDash val="solid"/>
          <a:miter/>
        </a:ln>
        <a:ln w="190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73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6350" cap="flat" cmpd="sng" algn="ctr">
          <a:prstDash val="solid"/>
          <a:miter/>
        </a:ln>
        <a:ln w="12700" cap="flat" cmpd="sng" algn="ctr">
          <a:prstDash val="solid"/>
          <a:miter/>
        </a:ln>
        <a:ln w="190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74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6350" cap="flat" cmpd="sng" algn="ctr">
          <a:prstDash val="solid"/>
          <a:miter/>
        </a:ln>
        <a:ln w="12700" cap="flat" cmpd="sng" algn="ctr">
          <a:prstDash val="solid"/>
          <a:miter/>
        </a:ln>
        <a:ln w="190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75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6350" cap="flat" cmpd="sng" algn="ctr">
          <a:prstDash val="solid"/>
          <a:miter/>
        </a:ln>
        <a:ln w="12700" cap="flat" cmpd="sng" algn="ctr">
          <a:prstDash val="solid"/>
          <a:miter/>
        </a:ln>
        <a:ln w="190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76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6350" cap="flat" cmpd="sng" algn="ctr">
          <a:prstDash val="solid"/>
          <a:miter/>
        </a:ln>
        <a:ln w="12700" cap="flat" cmpd="sng" algn="ctr">
          <a:prstDash val="solid"/>
          <a:miter/>
        </a:ln>
        <a:ln w="190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77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6350" cap="flat" cmpd="sng" algn="ctr">
          <a:prstDash val="solid"/>
          <a:miter/>
        </a:ln>
        <a:ln w="12700" cap="flat" cmpd="sng" algn="ctr">
          <a:prstDash val="solid"/>
          <a:miter/>
        </a:ln>
        <a:ln w="190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78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6350" cap="flat" cmpd="sng" algn="ctr">
          <a:prstDash val="solid"/>
          <a:miter/>
        </a:ln>
        <a:ln w="12700" cap="flat" cmpd="sng" algn="ctr">
          <a:prstDash val="solid"/>
          <a:miter/>
        </a:ln>
        <a:ln w="190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79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6350" cap="flat" cmpd="sng" algn="ctr">
          <a:prstDash val="solid"/>
          <a:miter/>
        </a:ln>
        <a:ln w="12700" cap="flat" cmpd="sng" algn="ctr">
          <a:prstDash val="solid"/>
          <a:miter/>
        </a:ln>
        <a:ln w="190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8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6350" cap="flat" cmpd="sng" algn="ctr">
          <a:prstDash val="solid"/>
          <a:miter/>
        </a:ln>
        <a:ln w="12700" cap="flat" cmpd="sng" algn="ctr">
          <a:prstDash val="solid"/>
          <a:miter/>
        </a:ln>
        <a:ln w="190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80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6350" cap="flat" cmpd="sng" algn="ctr">
          <a:prstDash val="solid"/>
          <a:miter/>
        </a:ln>
        <a:ln w="12700" cap="flat" cmpd="sng" algn="ctr">
          <a:prstDash val="solid"/>
          <a:miter/>
        </a:ln>
        <a:ln w="190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8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6350" cap="flat" cmpd="sng" algn="ctr">
          <a:prstDash val="solid"/>
          <a:miter/>
        </a:ln>
        <a:ln w="12700" cap="flat" cmpd="sng" algn="ctr">
          <a:prstDash val="solid"/>
          <a:miter/>
        </a:ln>
        <a:ln w="190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8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6350" cap="flat" cmpd="sng" algn="ctr">
          <a:prstDash val="solid"/>
          <a:miter/>
        </a:ln>
        <a:ln w="12700" cap="flat" cmpd="sng" algn="ctr">
          <a:prstDash val="solid"/>
          <a:miter/>
        </a:ln>
        <a:ln w="190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83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6350" cap="flat" cmpd="sng" algn="ctr">
          <a:prstDash val="solid"/>
          <a:miter/>
        </a:ln>
        <a:ln w="12700" cap="flat" cmpd="sng" algn="ctr">
          <a:prstDash val="solid"/>
          <a:miter/>
        </a:ln>
        <a:ln w="190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84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6350" cap="flat" cmpd="sng" algn="ctr">
          <a:prstDash val="solid"/>
          <a:miter/>
        </a:ln>
        <a:ln w="12700" cap="flat" cmpd="sng" algn="ctr">
          <a:prstDash val="solid"/>
          <a:miter/>
        </a:ln>
        <a:ln w="190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85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6350" cap="flat" cmpd="sng" algn="ctr">
          <a:prstDash val="solid"/>
          <a:miter/>
        </a:ln>
        <a:ln w="12700" cap="flat" cmpd="sng" algn="ctr">
          <a:prstDash val="solid"/>
          <a:miter/>
        </a:ln>
        <a:ln w="190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86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6350" cap="flat" cmpd="sng" algn="ctr">
          <a:prstDash val="solid"/>
          <a:miter/>
        </a:ln>
        <a:ln w="12700" cap="flat" cmpd="sng" algn="ctr">
          <a:prstDash val="solid"/>
          <a:miter/>
        </a:ln>
        <a:ln w="190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87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6350" cap="flat" cmpd="sng" algn="ctr">
          <a:prstDash val="solid"/>
          <a:miter/>
        </a:ln>
        <a:ln w="12700" cap="flat" cmpd="sng" algn="ctr">
          <a:prstDash val="solid"/>
          <a:miter/>
        </a:ln>
        <a:ln w="190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88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6350" cap="flat" cmpd="sng" algn="ctr">
          <a:prstDash val="solid"/>
          <a:miter/>
        </a:ln>
        <a:ln w="12700" cap="flat" cmpd="sng" algn="ctr">
          <a:prstDash val="solid"/>
          <a:miter/>
        </a:ln>
        <a:ln w="190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89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6350" cap="flat" cmpd="sng" algn="ctr">
          <a:prstDash val="solid"/>
          <a:miter/>
        </a:ln>
        <a:ln w="12700" cap="flat" cmpd="sng" algn="ctr">
          <a:prstDash val="solid"/>
          <a:miter/>
        </a:ln>
        <a:ln w="190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9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6350" cap="flat" cmpd="sng" algn="ctr">
          <a:prstDash val="solid"/>
          <a:miter/>
        </a:ln>
        <a:ln w="12700" cap="flat" cmpd="sng" algn="ctr">
          <a:prstDash val="solid"/>
          <a:miter/>
        </a:ln>
        <a:ln w="190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90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6350" cap="flat" cmpd="sng" algn="ctr">
          <a:prstDash val="solid"/>
          <a:miter/>
        </a:ln>
        <a:ln w="12700" cap="flat" cmpd="sng" algn="ctr">
          <a:prstDash val="solid"/>
          <a:miter/>
        </a:ln>
        <a:ln w="190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9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6350" cap="flat" cmpd="sng" algn="ctr">
          <a:prstDash val="solid"/>
          <a:miter/>
        </a:ln>
        <a:ln w="12700" cap="flat" cmpd="sng" algn="ctr">
          <a:prstDash val="solid"/>
          <a:miter/>
        </a:ln>
        <a:ln w="190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9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6350" cap="flat" cmpd="sng" algn="ctr">
          <a:prstDash val="solid"/>
          <a:miter/>
        </a:ln>
        <a:ln w="12700" cap="flat" cmpd="sng" algn="ctr">
          <a:prstDash val="solid"/>
          <a:miter/>
        </a:ln>
        <a:ln w="190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93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6350" cap="flat" cmpd="sng" algn="ctr">
          <a:prstDash val="solid"/>
          <a:miter/>
        </a:ln>
        <a:ln w="12700" cap="flat" cmpd="sng" algn="ctr">
          <a:prstDash val="solid"/>
          <a:miter/>
        </a:ln>
        <a:ln w="190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94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6350" cap="flat" cmpd="sng" algn="ctr">
          <a:prstDash val="solid"/>
          <a:miter/>
        </a:ln>
        <a:ln w="12700" cap="flat" cmpd="sng" algn="ctr">
          <a:prstDash val="solid"/>
          <a:miter/>
        </a:ln>
        <a:ln w="190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95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6350" cap="flat" cmpd="sng" algn="ctr">
          <a:prstDash val="solid"/>
          <a:miter/>
        </a:ln>
        <a:ln w="12700" cap="flat" cmpd="sng" algn="ctr">
          <a:prstDash val="solid"/>
          <a:miter/>
        </a:ln>
        <a:ln w="190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96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6350" cap="flat" cmpd="sng" algn="ctr">
          <a:prstDash val="solid"/>
          <a:miter/>
        </a:ln>
        <a:ln w="12700" cap="flat" cmpd="sng" algn="ctr">
          <a:prstDash val="solid"/>
          <a:miter/>
        </a:ln>
        <a:ln w="190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97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6350" cap="flat" cmpd="sng" algn="ctr">
          <a:prstDash val="solid"/>
          <a:miter/>
        </a:ln>
        <a:ln w="12700" cap="flat" cmpd="sng" algn="ctr">
          <a:prstDash val="solid"/>
          <a:miter/>
        </a:ln>
        <a:ln w="190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98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6350" cap="flat" cmpd="sng" algn="ctr">
          <a:prstDash val="solid"/>
          <a:miter/>
        </a:ln>
        <a:ln w="12700" cap="flat" cmpd="sng" algn="ctr">
          <a:prstDash val="solid"/>
          <a:miter/>
        </a:ln>
        <a:ln w="190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99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6350" cap="flat" cmpd="sng" algn="ctr">
          <a:prstDash val="solid"/>
          <a:miter/>
        </a:ln>
        <a:ln w="12700" cap="flat" cmpd="sng" algn="ctr">
          <a:prstDash val="solid"/>
          <a:miter/>
        </a:ln>
        <a:ln w="190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2050</TotalTime>
  <Application>LibreOffice/24.2.6.2$Linux_X86_64 LibreOffice_project/420$Build-2</Application>
  <AppVersion>15.0000</AppVersion>
  <Words>2965</Words>
  <Paragraphs>302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2013-05-21T09:22:36Z</dcterms:created>
  <dc:creator>Hooby</dc:creator>
  <dc:description/>
  <dc:language>en-US</dc:language>
  <cp:lastModifiedBy>Benjamin Leiding</cp:lastModifiedBy>
  <dcterms:modified xsi:type="dcterms:W3CDTF">2024-10-30T09:02:28Z</dcterms:modified>
  <cp:revision>4031</cp:revision>
  <dc:subject/>
  <dc:title>PowerPoint Presentation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HiddenSlides">
    <vt:i4>0</vt:i4>
  </property>
  <property fmtid="{D5CDD505-2E9C-101B-9397-08002B2CF9AE}" pid="3" name="HyperlinksChanged">
    <vt:bool>0</vt:bool>
  </property>
  <property fmtid="{D5CDD505-2E9C-101B-9397-08002B2CF9AE}" pid="4" name="LinksUpToDate">
    <vt:bool>0</vt:bool>
  </property>
  <property fmtid="{D5CDD505-2E9C-101B-9397-08002B2CF9AE}" pid="5" name="MMClips">
    <vt:i4>0</vt:i4>
  </property>
  <property fmtid="{D5CDD505-2E9C-101B-9397-08002B2CF9AE}" pid="6" name="Notes">
    <vt:i4>1</vt:i4>
  </property>
  <property fmtid="{D5CDD505-2E9C-101B-9397-08002B2CF9AE}" pid="7" name="PresentationFormat">
    <vt:lpwstr>Breitbild</vt:lpwstr>
  </property>
  <property fmtid="{D5CDD505-2E9C-101B-9397-08002B2CF9AE}" pid="8" name="ScaleCrop">
    <vt:bool>0</vt:bool>
  </property>
  <property fmtid="{D5CDD505-2E9C-101B-9397-08002B2CF9AE}" pid="9" name="ShareDoc">
    <vt:bool>0</vt:bool>
  </property>
  <property fmtid="{D5CDD505-2E9C-101B-9397-08002B2CF9AE}" pid="10" name="Slides">
    <vt:i4>56</vt:i4>
  </property>
</Properties>
</file>